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6FBE01CB-EE67-475F-9E01-30D388710E3F}"/>
              </a:ext>
            </a:extLst>
          </p:cNvPr>
          <p:cNvGrpSpPr/>
          <p:nvPr/>
        </p:nvGrpSpPr>
        <p:grpSpPr>
          <a:xfrm>
            <a:off x="929205" y="4007661"/>
            <a:ext cx="2256219" cy="2208387"/>
            <a:chOff x="879100" y="4521229"/>
            <a:chExt cx="2256219" cy="2208387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202D24F-84E0-4698-AA18-5AC2FD378D4E}"/>
                </a:ext>
              </a:extLst>
            </p:cNvPr>
            <p:cNvGrpSpPr/>
            <p:nvPr/>
          </p:nvGrpSpPr>
          <p:grpSpPr>
            <a:xfrm>
              <a:off x="1185115" y="4850536"/>
              <a:ext cx="1682454" cy="1737740"/>
              <a:chOff x="109778" y="99295"/>
              <a:chExt cx="2507447" cy="2589841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F9439E82-0CF3-4F3A-A1CF-F5D967FC6B36}"/>
                  </a:ext>
                </a:extLst>
              </p:cNvPr>
              <p:cNvSpPr/>
              <p:nvPr/>
            </p:nvSpPr>
            <p:spPr bwMode="auto">
              <a:xfrm rot="20704671">
                <a:off x="109778" y="593685"/>
                <a:ext cx="1019300" cy="2095451"/>
              </a:xfrm>
              <a:custGeom>
                <a:avLst/>
                <a:gdLst>
                  <a:gd name="connsiteX0" fmla="*/ 75633 w 1019300"/>
                  <a:gd name="connsiteY0" fmla="*/ 424355 h 2095451"/>
                  <a:gd name="connsiteX1" fmla="*/ 152279 w 1019300"/>
                  <a:gd name="connsiteY1" fmla="*/ 582549 h 2095451"/>
                  <a:gd name="connsiteX2" fmla="*/ 76456 w 1019300"/>
                  <a:gd name="connsiteY2" fmla="*/ 633711 h 2095451"/>
                  <a:gd name="connsiteX3" fmla="*/ 633 w 1019300"/>
                  <a:gd name="connsiteY3" fmla="*/ 582549 h 2095451"/>
                  <a:gd name="connsiteX4" fmla="*/ 75633 w 1019300"/>
                  <a:gd name="connsiteY4" fmla="*/ 424355 h 2095451"/>
                  <a:gd name="connsiteX5" fmla="*/ 746556 w 1019300"/>
                  <a:gd name="connsiteY5" fmla="*/ 395723 h 2095451"/>
                  <a:gd name="connsiteX6" fmla="*/ 885961 w 1019300"/>
                  <a:gd name="connsiteY6" fmla="*/ 1254284 h 2095451"/>
                  <a:gd name="connsiteX7" fmla="*/ 770533 w 1019300"/>
                  <a:gd name="connsiteY7" fmla="*/ 2086765 h 2095451"/>
                  <a:gd name="connsiteX8" fmla="*/ 83605 w 1019300"/>
                  <a:gd name="connsiteY8" fmla="*/ 1287081 h 2095451"/>
                  <a:gd name="connsiteX9" fmla="*/ 649883 w 1019300"/>
                  <a:gd name="connsiteY9" fmla="*/ 403913 h 2095451"/>
                  <a:gd name="connsiteX10" fmla="*/ 746556 w 1019300"/>
                  <a:gd name="connsiteY10" fmla="*/ 395723 h 2095451"/>
                  <a:gd name="connsiteX11" fmla="*/ 233956 w 1019300"/>
                  <a:gd name="connsiteY11" fmla="*/ 263486 h 2095451"/>
                  <a:gd name="connsiteX12" fmla="*/ 322590 w 1019300"/>
                  <a:gd name="connsiteY12" fmla="*/ 443299 h 2095451"/>
                  <a:gd name="connsiteX13" fmla="*/ 234907 w 1019300"/>
                  <a:gd name="connsiteY13" fmla="*/ 501453 h 2095451"/>
                  <a:gd name="connsiteX14" fmla="*/ 147225 w 1019300"/>
                  <a:gd name="connsiteY14" fmla="*/ 443299 h 2095451"/>
                  <a:gd name="connsiteX15" fmla="*/ 233956 w 1019300"/>
                  <a:gd name="connsiteY15" fmla="*/ 263486 h 2095451"/>
                  <a:gd name="connsiteX16" fmla="*/ 407243 w 1019300"/>
                  <a:gd name="connsiteY16" fmla="*/ 193449 h 2095451"/>
                  <a:gd name="connsiteX17" fmla="*/ 511676 w 1019300"/>
                  <a:gd name="connsiteY17" fmla="*/ 364570 h 2095451"/>
                  <a:gd name="connsiteX18" fmla="*/ 429574 w 1019300"/>
                  <a:gd name="connsiteY18" fmla="*/ 430368 h 2095451"/>
                  <a:gd name="connsiteX19" fmla="*/ 337021 w 1019300"/>
                  <a:gd name="connsiteY19" fmla="*/ 380328 h 2095451"/>
                  <a:gd name="connsiteX20" fmla="*/ 407243 w 1019300"/>
                  <a:gd name="connsiteY20" fmla="*/ 193449 h 2095451"/>
                  <a:gd name="connsiteX21" fmla="*/ 610262 w 1019300"/>
                  <a:gd name="connsiteY21" fmla="*/ 142093 h 2095451"/>
                  <a:gd name="connsiteX22" fmla="*/ 698896 w 1019300"/>
                  <a:gd name="connsiteY22" fmla="*/ 321906 h 2095451"/>
                  <a:gd name="connsiteX23" fmla="*/ 611213 w 1019300"/>
                  <a:gd name="connsiteY23" fmla="*/ 380060 h 2095451"/>
                  <a:gd name="connsiteX24" fmla="*/ 523531 w 1019300"/>
                  <a:gd name="connsiteY24" fmla="*/ 321906 h 2095451"/>
                  <a:gd name="connsiteX25" fmla="*/ 610262 w 1019300"/>
                  <a:gd name="connsiteY25" fmla="*/ 142093 h 2095451"/>
                  <a:gd name="connsiteX26" fmla="*/ 867089 w 1019300"/>
                  <a:gd name="connsiteY26" fmla="*/ 20 h 2095451"/>
                  <a:gd name="connsiteX27" fmla="*/ 1018427 w 1019300"/>
                  <a:gd name="connsiteY27" fmla="*/ 294303 h 2095451"/>
                  <a:gd name="connsiteX28" fmla="*/ 868714 w 1019300"/>
                  <a:gd name="connsiteY28" fmla="*/ 389478 h 2095451"/>
                  <a:gd name="connsiteX29" fmla="*/ 719000 w 1019300"/>
                  <a:gd name="connsiteY29" fmla="*/ 294303 h 2095451"/>
                  <a:gd name="connsiteX30" fmla="*/ 867089 w 1019300"/>
                  <a:gd name="connsiteY30" fmla="*/ 20 h 20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19300" h="2095451">
                    <a:moveTo>
                      <a:pt x="75633" y="424355"/>
                    </a:moveTo>
                    <a:cubicBezTo>
                      <a:pt x="163273" y="422973"/>
                      <a:pt x="152279" y="550841"/>
                      <a:pt x="152279" y="582549"/>
                    </a:cubicBezTo>
                    <a:cubicBezTo>
                      <a:pt x="152279" y="614257"/>
                      <a:pt x="118332" y="633711"/>
                      <a:pt x="76456" y="633711"/>
                    </a:cubicBezTo>
                    <a:cubicBezTo>
                      <a:pt x="34580" y="633711"/>
                      <a:pt x="633" y="614257"/>
                      <a:pt x="633" y="582549"/>
                    </a:cubicBezTo>
                    <a:cubicBezTo>
                      <a:pt x="633" y="550841"/>
                      <a:pt x="-12007" y="425737"/>
                      <a:pt x="75633" y="424355"/>
                    </a:cubicBezTo>
                    <a:close/>
                    <a:moveTo>
                      <a:pt x="746556" y="395723"/>
                    </a:moveTo>
                    <a:cubicBezTo>
                      <a:pt x="1178740" y="395839"/>
                      <a:pt x="867110" y="991338"/>
                      <a:pt x="885961" y="1254284"/>
                    </a:cubicBezTo>
                    <a:cubicBezTo>
                      <a:pt x="906069" y="1534759"/>
                      <a:pt x="1056659" y="1997813"/>
                      <a:pt x="770533" y="2086765"/>
                    </a:cubicBezTo>
                    <a:cubicBezTo>
                      <a:pt x="484407" y="2175716"/>
                      <a:pt x="122763" y="1558499"/>
                      <a:pt x="83605" y="1287081"/>
                    </a:cubicBezTo>
                    <a:cubicBezTo>
                      <a:pt x="44447" y="1015663"/>
                      <a:pt x="-48993" y="504791"/>
                      <a:pt x="649883" y="403913"/>
                    </a:cubicBezTo>
                    <a:cubicBezTo>
                      <a:pt x="685625" y="398353"/>
                      <a:pt x="717743" y="395715"/>
                      <a:pt x="746556" y="395723"/>
                    </a:cubicBezTo>
                    <a:close/>
                    <a:moveTo>
                      <a:pt x="233956" y="263486"/>
                    </a:moveTo>
                    <a:cubicBezTo>
                      <a:pt x="335303" y="261915"/>
                      <a:pt x="322590" y="407259"/>
                      <a:pt x="322590" y="443299"/>
                    </a:cubicBezTo>
                    <a:cubicBezTo>
                      <a:pt x="322590" y="479340"/>
                      <a:pt x="283333" y="501453"/>
                      <a:pt x="234907" y="501453"/>
                    </a:cubicBezTo>
                    <a:cubicBezTo>
                      <a:pt x="186482" y="501453"/>
                      <a:pt x="147225" y="479340"/>
                      <a:pt x="147225" y="443299"/>
                    </a:cubicBezTo>
                    <a:cubicBezTo>
                      <a:pt x="147225" y="407259"/>
                      <a:pt x="132608" y="265058"/>
                      <a:pt x="233956" y="263486"/>
                    </a:cubicBezTo>
                    <a:close/>
                    <a:moveTo>
                      <a:pt x="407243" y="193449"/>
                    </a:moveTo>
                    <a:cubicBezTo>
                      <a:pt x="508040" y="182777"/>
                      <a:pt x="508438" y="328675"/>
                      <a:pt x="511676" y="364570"/>
                    </a:cubicBezTo>
                    <a:cubicBezTo>
                      <a:pt x="514915" y="400466"/>
                      <a:pt x="477804" y="426016"/>
                      <a:pt x="429574" y="430368"/>
                    </a:cubicBezTo>
                    <a:cubicBezTo>
                      <a:pt x="381345" y="434719"/>
                      <a:pt x="340260" y="416223"/>
                      <a:pt x="337021" y="380328"/>
                    </a:cubicBezTo>
                    <a:cubicBezTo>
                      <a:pt x="333782" y="344433"/>
                      <a:pt x="306447" y="204121"/>
                      <a:pt x="407243" y="193449"/>
                    </a:cubicBezTo>
                    <a:close/>
                    <a:moveTo>
                      <a:pt x="610262" y="142093"/>
                    </a:moveTo>
                    <a:cubicBezTo>
                      <a:pt x="711609" y="140522"/>
                      <a:pt x="698896" y="285866"/>
                      <a:pt x="698896" y="321906"/>
                    </a:cubicBezTo>
                    <a:cubicBezTo>
                      <a:pt x="698896" y="357947"/>
                      <a:pt x="659639" y="380060"/>
                      <a:pt x="611213" y="380060"/>
                    </a:cubicBezTo>
                    <a:cubicBezTo>
                      <a:pt x="562788" y="380060"/>
                      <a:pt x="523531" y="357947"/>
                      <a:pt x="523531" y="321906"/>
                    </a:cubicBezTo>
                    <a:cubicBezTo>
                      <a:pt x="523531" y="285866"/>
                      <a:pt x="508914" y="143665"/>
                      <a:pt x="610262" y="142093"/>
                    </a:cubicBezTo>
                    <a:close/>
                    <a:moveTo>
                      <a:pt x="867089" y="20"/>
                    </a:moveTo>
                    <a:cubicBezTo>
                      <a:pt x="1040135" y="-2552"/>
                      <a:pt x="1018427" y="235319"/>
                      <a:pt x="1018427" y="294303"/>
                    </a:cubicBezTo>
                    <a:cubicBezTo>
                      <a:pt x="1018427" y="353288"/>
                      <a:pt x="951398" y="389478"/>
                      <a:pt x="868714" y="389478"/>
                    </a:cubicBezTo>
                    <a:cubicBezTo>
                      <a:pt x="786030" y="389478"/>
                      <a:pt x="719000" y="353288"/>
                      <a:pt x="719000" y="294303"/>
                    </a:cubicBezTo>
                    <a:cubicBezTo>
                      <a:pt x="719000" y="235319"/>
                      <a:pt x="694042" y="2592"/>
                      <a:pt x="867089" y="2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33376D3-72D8-490E-861E-9F477CF7F2B4}"/>
                  </a:ext>
                </a:extLst>
              </p:cNvPr>
              <p:cNvSpPr/>
              <p:nvPr/>
            </p:nvSpPr>
            <p:spPr bwMode="auto">
              <a:xfrm rot="891948" flipH="1">
                <a:off x="1597925" y="99295"/>
                <a:ext cx="1019300" cy="2095451"/>
              </a:xfrm>
              <a:custGeom>
                <a:avLst/>
                <a:gdLst>
                  <a:gd name="connsiteX0" fmla="*/ 75633 w 1019300"/>
                  <a:gd name="connsiteY0" fmla="*/ 424355 h 2095451"/>
                  <a:gd name="connsiteX1" fmla="*/ 152279 w 1019300"/>
                  <a:gd name="connsiteY1" fmla="*/ 582549 h 2095451"/>
                  <a:gd name="connsiteX2" fmla="*/ 76456 w 1019300"/>
                  <a:gd name="connsiteY2" fmla="*/ 633711 h 2095451"/>
                  <a:gd name="connsiteX3" fmla="*/ 633 w 1019300"/>
                  <a:gd name="connsiteY3" fmla="*/ 582549 h 2095451"/>
                  <a:gd name="connsiteX4" fmla="*/ 75633 w 1019300"/>
                  <a:gd name="connsiteY4" fmla="*/ 424355 h 2095451"/>
                  <a:gd name="connsiteX5" fmla="*/ 746556 w 1019300"/>
                  <a:gd name="connsiteY5" fmla="*/ 395723 h 2095451"/>
                  <a:gd name="connsiteX6" fmla="*/ 885961 w 1019300"/>
                  <a:gd name="connsiteY6" fmla="*/ 1254284 h 2095451"/>
                  <a:gd name="connsiteX7" fmla="*/ 770533 w 1019300"/>
                  <a:gd name="connsiteY7" fmla="*/ 2086765 h 2095451"/>
                  <a:gd name="connsiteX8" fmla="*/ 83605 w 1019300"/>
                  <a:gd name="connsiteY8" fmla="*/ 1287081 h 2095451"/>
                  <a:gd name="connsiteX9" fmla="*/ 649883 w 1019300"/>
                  <a:gd name="connsiteY9" fmla="*/ 403913 h 2095451"/>
                  <a:gd name="connsiteX10" fmla="*/ 746556 w 1019300"/>
                  <a:gd name="connsiteY10" fmla="*/ 395723 h 2095451"/>
                  <a:gd name="connsiteX11" fmla="*/ 233956 w 1019300"/>
                  <a:gd name="connsiteY11" fmla="*/ 263486 h 2095451"/>
                  <a:gd name="connsiteX12" fmla="*/ 322590 w 1019300"/>
                  <a:gd name="connsiteY12" fmla="*/ 443299 h 2095451"/>
                  <a:gd name="connsiteX13" fmla="*/ 234907 w 1019300"/>
                  <a:gd name="connsiteY13" fmla="*/ 501453 h 2095451"/>
                  <a:gd name="connsiteX14" fmla="*/ 147225 w 1019300"/>
                  <a:gd name="connsiteY14" fmla="*/ 443299 h 2095451"/>
                  <a:gd name="connsiteX15" fmla="*/ 233956 w 1019300"/>
                  <a:gd name="connsiteY15" fmla="*/ 263486 h 2095451"/>
                  <a:gd name="connsiteX16" fmla="*/ 407243 w 1019300"/>
                  <a:gd name="connsiteY16" fmla="*/ 193449 h 2095451"/>
                  <a:gd name="connsiteX17" fmla="*/ 511676 w 1019300"/>
                  <a:gd name="connsiteY17" fmla="*/ 364570 h 2095451"/>
                  <a:gd name="connsiteX18" fmla="*/ 429574 w 1019300"/>
                  <a:gd name="connsiteY18" fmla="*/ 430368 h 2095451"/>
                  <a:gd name="connsiteX19" fmla="*/ 337021 w 1019300"/>
                  <a:gd name="connsiteY19" fmla="*/ 380328 h 2095451"/>
                  <a:gd name="connsiteX20" fmla="*/ 407243 w 1019300"/>
                  <a:gd name="connsiteY20" fmla="*/ 193449 h 2095451"/>
                  <a:gd name="connsiteX21" fmla="*/ 610262 w 1019300"/>
                  <a:gd name="connsiteY21" fmla="*/ 142093 h 2095451"/>
                  <a:gd name="connsiteX22" fmla="*/ 698896 w 1019300"/>
                  <a:gd name="connsiteY22" fmla="*/ 321906 h 2095451"/>
                  <a:gd name="connsiteX23" fmla="*/ 611213 w 1019300"/>
                  <a:gd name="connsiteY23" fmla="*/ 380060 h 2095451"/>
                  <a:gd name="connsiteX24" fmla="*/ 523531 w 1019300"/>
                  <a:gd name="connsiteY24" fmla="*/ 321906 h 2095451"/>
                  <a:gd name="connsiteX25" fmla="*/ 610262 w 1019300"/>
                  <a:gd name="connsiteY25" fmla="*/ 142093 h 2095451"/>
                  <a:gd name="connsiteX26" fmla="*/ 867089 w 1019300"/>
                  <a:gd name="connsiteY26" fmla="*/ 20 h 2095451"/>
                  <a:gd name="connsiteX27" fmla="*/ 1018427 w 1019300"/>
                  <a:gd name="connsiteY27" fmla="*/ 294303 h 2095451"/>
                  <a:gd name="connsiteX28" fmla="*/ 868714 w 1019300"/>
                  <a:gd name="connsiteY28" fmla="*/ 389478 h 2095451"/>
                  <a:gd name="connsiteX29" fmla="*/ 719000 w 1019300"/>
                  <a:gd name="connsiteY29" fmla="*/ 294303 h 2095451"/>
                  <a:gd name="connsiteX30" fmla="*/ 867089 w 1019300"/>
                  <a:gd name="connsiteY30" fmla="*/ 20 h 20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19300" h="2095451">
                    <a:moveTo>
                      <a:pt x="75633" y="424355"/>
                    </a:moveTo>
                    <a:cubicBezTo>
                      <a:pt x="163273" y="422973"/>
                      <a:pt x="152279" y="550841"/>
                      <a:pt x="152279" y="582549"/>
                    </a:cubicBezTo>
                    <a:cubicBezTo>
                      <a:pt x="152279" y="614257"/>
                      <a:pt x="118332" y="633711"/>
                      <a:pt x="76456" y="633711"/>
                    </a:cubicBezTo>
                    <a:cubicBezTo>
                      <a:pt x="34580" y="633711"/>
                      <a:pt x="633" y="614257"/>
                      <a:pt x="633" y="582549"/>
                    </a:cubicBezTo>
                    <a:cubicBezTo>
                      <a:pt x="633" y="550841"/>
                      <a:pt x="-12007" y="425737"/>
                      <a:pt x="75633" y="424355"/>
                    </a:cubicBezTo>
                    <a:close/>
                    <a:moveTo>
                      <a:pt x="746556" y="395723"/>
                    </a:moveTo>
                    <a:cubicBezTo>
                      <a:pt x="1178740" y="395839"/>
                      <a:pt x="867110" y="991338"/>
                      <a:pt x="885961" y="1254284"/>
                    </a:cubicBezTo>
                    <a:cubicBezTo>
                      <a:pt x="906069" y="1534759"/>
                      <a:pt x="1056659" y="1997813"/>
                      <a:pt x="770533" y="2086765"/>
                    </a:cubicBezTo>
                    <a:cubicBezTo>
                      <a:pt x="484407" y="2175716"/>
                      <a:pt x="122763" y="1558499"/>
                      <a:pt x="83605" y="1287081"/>
                    </a:cubicBezTo>
                    <a:cubicBezTo>
                      <a:pt x="44447" y="1015663"/>
                      <a:pt x="-48993" y="504791"/>
                      <a:pt x="649883" y="403913"/>
                    </a:cubicBezTo>
                    <a:cubicBezTo>
                      <a:pt x="685625" y="398353"/>
                      <a:pt x="717743" y="395715"/>
                      <a:pt x="746556" y="395723"/>
                    </a:cubicBezTo>
                    <a:close/>
                    <a:moveTo>
                      <a:pt x="233956" y="263486"/>
                    </a:moveTo>
                    <a:cubicBezTo>
                      <a:pt x="335303" y="261915"/>
                      <a:pt x="322590" y="407259"/>
                      <a:pt x="322590" y="443299"/>
                    </a:cubicBezTo>
                    <a:cubicBezTo>
                      <a:pt x="322590" y="479340"/>
                      <a:pt x="283333" y="501453"/>
                      <a:pt x="234907" y="501453"/>
                    </a:cubicBezTo>
                    <a:cubicBezTo>
                      <a:pt x="186482" y="501453"/>
                      <a:pt x="147225" y="479340"/>
                      <a:pt x="147225" y="443299"/>
                    </a:cubicBezTo>
                    <a:cubicBezTo>
                      <a:pt x="147225" y="407259"/>
                      <a:pt x="132608" y="265058"/>
                      <a:pt x="233956" y="263486"/>
                    </a:cubicBezTo>
                    <a:close/>
                    <a:moveTo>
                      <a:pt x="407243" y="193449"/>
                    </a:moveTo>
                    <a:cubicBezTo>
                      <a:pt x="508040" y="182777"/>
                      <a:pt x="508438" y="328675"/>
                      <a:pt x="511676" y="364570"/>
                    </a:cubicBezTo>
                    <a:cubicBezTo>
                      <a:pt x="514915" y="400466"/>
                      <a:pt x="477804" y="426016"/>
                      <a:pt x="429574" y="430368"/>
                    </a:cubicBezTo>
                    <a:cubicBezTo>
                      <a:pt x="381345" y="434719"/>
                      <a:pt x="340260" y="416223"/>
                      <a:pt x="337021" y="380328"/>
                    </a:cubicBezTo>
                    <a:cubicBezTo>
                      <a:pt x="333782" y="344433"/>
                      <a:pt x="306447" y="204121"/>
                      <a:pt x="407243" y="193449"/>
                    </a:cubicBezTo>
                    <a:close/>
                    <a:moveTo>
                      <a:pt x="610262" y="142093"/>
                    </a:moveTo>
                    <a:cubicBezTo>
                      <a:pt x="711609" y="140522"/>
                      <a:pt x="698896" y="285866"/>
                      <a:pt x="698896" y="321906"/>
                    </a:cubicBezTo>
                    <a:cubicBezTo>
                      <a:pt x="698896" y="357947"/>
                      <a:pt x="659639" y="380060"/>
                      <a:pt x="611213" y="380060"/>
                    </a:cubicBezTo>
                    <a:cubicBezTo>
                      <a:pt x="562788" y="380060"/>
                      <a:pt x="523531" y="357947"/>
                      <a:pt x="523531" y="321906"/>
                    </a:cubicBezTo>
                    <a:cubicBezTo>
                      <a:pt x="523531" y="285866"/>
                      <a:pt x="508914" y="143665"/>
                      <a:pt x="610262" y="142093"/>
                    </a:cubicBezTo>
                    <a:close/>
                    <a:moveTo>
                      <a:pt x="867089" y="20"/>
                    </a:moveTo>
                    <a:cubicBezTo>
                      <a:pt x="1040135" y="-2552"/>
                      <a:pt x="1018427" y="235319"/>
                      <a:pt x="1018427" y="294303"/>
                    </a:cubicBezTo>
                    <a:cubicBezTo>
                      <a:pt x="1018427" y="353288"/>
                      <a:pt x="951398" y="389478"/>
                      <a:pt x="868714" y="389478"/>
                    </a:cubicBezTo>
                    <a:cubicBezTo>
                      <a:pt x="786030" y="389478"/>
                      <a:pt x="719000" y="353288"/>
                      <a:pt x="719000" y="294303"/>
                    </a:cubicBezTo>
                    <a:cubicBezTo>
                      <a:pt x="719000" y="235319"/>
                      <a:pt x="694042" y="2592"/>
                      <a:pt x="867089" y="2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0C40D733-3CAA-4408-B8B8-D5EB3AD4E2FC}"/>
                </a:ext>
              </a:extLst>
            </p:cNvPr>
            <p:cNvSpPr/>
            <p:nvPr/>
          </p:nvSpPr>
          <p:spPr bwMode="auto">
            <a:xfrm>
              <a:off x="879100" y="4521229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01D7FA9D-DD11-461D-955B-1A160415FB0C}"/>
              </a:ext>
            </a:extLst>
          </p:cNvPr>
          <p:cNvGrpSpPr/>
          <p:nvPr/>
        </p:nvGrpSpPr>
        <p:grpSpPr>
          <a:xfrm>
            <a:off x="3845943" y="4007661"/>
            <a:ext cx="2256219" cy="2208387"/>
            <a:chOff x="3946150" y="4521229"/>
            <a:chExt cx="2256219" cy="2208387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D0950082-BB48-4742-8BF4-4976EAD22E52}"/>
                </a:ext>
              </a:extLst>
            </p:cNvPr>
            <p:cNvGrpSpPr/>
            <p:nvPr/>
          </p:nvGrpSpPr>
          <p:grpSpPr>
            <a:xfrm>
              <a:off x="4342622" y="4811411"/>
              <a:ext cx="1535664" cy="1673260"/>
              <a:chOff x="6206352" y="4400785"/>
              <a:chExt cx="2040719" cy="2223568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AFFFBE5-8EE9-490A-A9BC-639E316F658B}"/>
                  </a:ext>
                </a:extLst>
              </p:cNvPr>
              <p:cNvSpPr/>
              <p:nvPr/>
            </p:nvSpPr>
            <p:spPr bwMode="auto">
              <a:xfrm>
                <a:off x="6206352" y="4400785"/>
                <a:ext cx="953105" cy="2223568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A2A90D5F-C519-45DA-BAD0-ED66156C3DC3}"/>
                  </a:ext>
                </a:extLst>
              </p:cNvPr>
              <p:cNvSpPr/>
              <p:nvPr/>
            </p:nvSpPr>
            <p:spPr bwMode="auto">
              <a:xfrm flipH="1">
                <a:off x="7293966" y="4400785"/>
                <a:ext cx="953105" cy="2223568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BAABB245-41BA-4344-9075-AEE480AC3B2B}"/>
                </a:ext>
              </a:extLst>
            </p:cNvPr>
            <p:cNvSpPr/>
            <p:nvPr/>
          </p:nvSpPr>
          <p:spPr bwMode="auto">
            <a:xfrm>
              <a:off x="3946150" y="4521229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8C183B33-2A14-47C2-B024-554814B67943}"/>
              </a:ext>
            </a:extLst>
          </p:cNvPr>
          <p:cNvGrpSpPr/>
          <p:nvPr/>
        </p:nvGrpSpPr>
        <p:grpSpPr>
          <a:xfrm>
            <a:off x="6806783" y="4007661"/>
            <a:ext cx="2256219" cy="2208387"/>
            <a:chOff x="7032250" y="4521229"/>
            <a:chExt cx="2256219" cy="2208387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24522140-3197-472F-9305-22AB1760E0D8}"/>
                </a:ext>
              </a:extLst>
            </p:cNvPr>
            <p:cNvSpPr/>
            <p:nvPr/>
          </p:nvSpPr>
          <p:spPr bwMode="auto">
            <a:xfrm flipH="1">
              <a:off x="7886992" y="4737215"/>
              <a:ext cx="771655" cy="1800250"/>
            </a:xfrm>
            <a:custGeom>
              <a:avLst/>
              <a:gdLst>
                <a:gd name="connsiteX0" fmla="*/ 69850 w 953105"/>
                <a:gd name="connsiteY0" fmla="*/ 463314 h 2223568"/>
                <a:gd name="connsiteX1" fmla="*/ 139700 w 953105"/>
                <a:gd name="connsiteY1" fmla="*/ 556977 h 2223568"/>
                <a:gd name="connsiteX2" fmla="*/ 69850 w 953105"/>
                <a:gd name="connsiteY2" fmla="*/ 650640 h 2223568"/>
                <a:gd name="connsiteX3" fmla="*/ 0 w 953105"/>
                <a:gd name="connsiteY3" fmla="*/ 556977 h 2223568"/>
                <a:gd name="connsiteX4" fmla="*/ 69850 w 953105"/>
                <a:gd name="connsiteY4" fmla="*/ 463314 h 2223568"/>
                <a:gd name="connsiteX5" fmla="*/ 651818 w 953105"/>
                <a:gd name="connsiteY5" fmla="*/ 381743 h 2223568"/>
                <a:gd name="connsiteX6" fmla="*/ 778603 w 953105"/>
                <a:gd name="connsiteY6" fmla="*/ 392077 h 2223568"/>
                <a:gd name="connsiteX7" fmla="*/ 884225 w 953105"/>
                <a:gd name="connsiteY7" fmla="*/ 1330204 h 2223568"/>
                <a:gd name="connsiteX8" fmla="*/ 928230 w 953105"/>
                <a:gd name="connsiteY8" fmla="*/ 1943027 h 2223568"/>
                <a:gd name="connsiteX9" fmla="*/ 648001 w 953105"/>
                <a:gd name="connsiteY9" fmla="*/ 2223568 h 2223568"/>
                <a:gd name="connsiteX10" fmla="*/ 367772 w 953105"/>
                <a:gd name="connsiteY10" fmla="*/ 1943027 h 2223568"/>
                <a:gd name="connsiteX11" fmla="*/ 265810 w 953105"/>
                <a:gd name="connsiteY11" fmla="*/ 1460606 h 2223568"/>
                <a:gd name="connsiteX12" fmla="*/ 92478 w 953105"/>
                <a:gd name="connsiteY12" fmla="*/ 903255 h 2223568"/>
                <a:gd name="connsiteX13" fmla="*/ 651818 w 953105"/>
                <a:gd name="connsiteY13" fmla="*/ 381743 h 2223568"/>
                <a:gd name="connsiteX14" fmla="*/ 214314 w 953105"/>
                <a:gd name="connsiteY14" fmla="*/ 320439 h 2223568"/>
                <a:gd name="connsiteX15" fmla="*/ 282577 w 953105"/>
                <a:gd name="connsiteY15" fmla="*/ 415689 h 2223568"/>
                <a:gd name="connsiteX16" fmla="*/ 214314 w 953105"/>
                <a:gd name="connsiteY16" fmla="*/ 510939 h 2223568"/>
                <a:gd name="connsiteX17" fmla="*/ 146051 w 953105"/>
                <a:gd name="connsiteY17" fmla="*/ 415689 h 2223568"/>
                <a:gd name="connsiteX18" fmla="*/ 214314 w 953105"/>
                <a:gd name="connsiteY18" fmla="*/ 320439 h 2223568"/>
                <a:gd name="connsiteX19" fmla="*/ 369888 w 953105"/>
                <a:gd name="connsiteY19" fmla="*/ 190264 h 2223568"/>
                <a:gd name="connsiteX20" fmla="*/ 441325 w 953105"/>
                <a:gd name="connsiteY20" fmla="*/ 290277 h 2223568"/>
                <a:gd name="connsiteX21" fmla="*/ 369888 w 953105"/>
                <a:gd name="connsiteY21" fmla="*/ 390290 h 2223568"/>
                <a:gd name="connsiteX22" fmla="*/ 298451 w 953105"/>
                <a:gd name="connsiteY22" fmla="*/ 290277 h 2223568"/>
                <a:gd name="connsiteX23" fmla="*/ 369888 w 953105"/>
                <a:gd name="connsiteY23" fmla="*/ 190264 h 2223568"/>
                <a:gd name="connsiteX24" fmla="*/ 545383 w 953105"/>
                <a:gd name="connsiteY24" fmla="*/ 104539 h 2223568"/>
                <a:gd name="connsiteX25" fmla="*/ 616820 w 953105"/>
                <a:gd name="connsiteY25" fmla="*/ 204552 h 2223568"/>
                <a:gd name="connsiteX26" fmla="*/ 545383 w 953105"/>
                <a:gd name="connsiteY26" fmla="*/ 304565 h 2223568"/>
                <a:gd name="connsiteX27" fmla="*/ 473946 w 953105"/>
                <a:gd name="connsiteY27" fmla="*/ 204552 h 2223568"/>
                <a:gd name="connsiteX28" fmla="*/ 545383 w 953105"/>
                <a:gd name="connsiteY28" fmla="*/ 104539 h 2223568"/>
                <a:gd name="connsiteX29" fmla="*/ 808613 w 953105"/>
                <a:gd name="connsiteY29" fmla="*/ 0 h 2223568"/>
                <a:gd name="connsiteX30" fmla="*/ 951907 w 953105"/>
                <a:gd name="connsiteY30" fmla="*/ 169182 h 2223568"/>
                <a:gd name="connsiteX31" fmla="*/ 808613 w 953105"/>
                <a:gd name="connsiteY31" fmla="*/ 338364 h 2223568"/>
                <a:gd name="connsiteX32" fmla="*/ 665319 w 953105"/>
                <a:gd name="connsiteY32" fmla="*/ 169182 h 2223568"/>
                <a:gd name="connsiteX33" fmla="*/ 808613 w 953105"/>
                <a:gd name="connsiteY33" fmla="*/ 0 h 2223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3105" h="2223568">
                  <a:moveTo>
                    <a:pt x="69850" y="463314"/>
                  </a:moveTo>
                  <a:cubicBezTo>
                    <a:pt x="108427" y="463314"/>
                    <a:pt x="139700" y="505248"/>
                    <a:pt x="139700" y="556977"/>
                  </a:cubicBezTo>
                  <a:cubicBezTo>
                    <a:pt x="139700" y="608706"/>
                    <a:pt x="108427" y="650640"/>
                    <a:pt x="69850" y="650640"/>
                  </a:cubicBezTo>
                  <a:cubicBezTo>
                    <a:pt x="31273" y="650640"/>
                    <a:pt x="0" y="608706"/>
                    <a:pt x="0" y="556977"/>
                  </a:cubicBezTo>
                  <a:cubicBezTo>
                    <a:pt x="0" y="505248"/>
                    <a:pt x="31273" y="463314"/>
                    <a:pt x="69850" y="463314"/>
                  </a:cubicBezTo>
                  <a:close/>
                  <a:moveTo>
                    <a:pt x="651818" y="381743"/>
                  </a:moveTo>
                  <a:cubicBezTo>
                    <a:pt x="693810" y="378958"/>
                    <a:pt x="736312" y="382017"/>
                    <a:pt x="778603" y="392077"/>
                  </a:cubicBezTo>
                  <a:cubicBezTo>
                    <a:pt x="1116936" y="472552"/>
                    <a:pt x="853543" y="1084793"/>
                    <a:pt x="884225" y="1330204"/>
                  </a:cubicBezTo>
                  <a:cubicBezTo>
                    <a:pt x="909163" y="1588695"/>
                    <a:pt x="952256" y="1794133"/>
                    <a:pt x="928230" y="1943027"/>
                  </a:cubicBezTo>
                  <a:cubicBezTo>
                    <a:pt x="904204" y="2091920"/>
                    <a:pt x="786229" y="2223568"/>
                    <a:pt x="648001" y="2223568"/>
                  </a:cubicBezTo>
                  <a:cubicBezTo>
                    <a:pt x="509772" y="2223568"/>
                    <a:pt x="395154" y="2087372"/>
                    <a:pt x="367772" y="1943027"/>
                  </a:cubicBezTo>
                  <a:cubicBezTo>
                    <a:pt x="340391" y="1798682"/>
                    <a:pt x="313097" y="1619391"/>
                    <a:pt x="265810" y="1460606"/>
                  </a:cubicBezTo>
                  <a:cubicBezTo>
                    <a:pt x="211207" y="1307946"/>
                    <a:pt x="96502" y="1127389"/>
                    <a:pt x="92478" y="903255"/>
                  </a:cubicBezTo>
                  <a:cubicBezTo>
                    <a:pt x="88957" y="707138"/>
                    <a:pt x="357877" y="401242"/>
                    <a:pt x="651818" y="381743"/>
                  </a:cubicBezTo>
                  <a:close/>
                  <a:moveTo>
                    <a:pt x="214314" y="320439"/>
                  </a:moveTo>
                  <a:cubicBezTo>
                    <a:pt x="252015" y="320439"/>
                    <a:pt x="282577" y="363084"/>
                    <a:pt x="282577" y="415689"/>
                  </a:cubicBezTo>
                  <a:cubicBezTo>
                    <a:pt x="282577" y="468294"/>
                    <a:pt x="252015" y="510939"/>
                    <a:pt x="214314" y="510939"/>
                  </a:cubicBezTo>
                  <a:cubicBezTo>
                    <a:pt x="176613" y="510939"/>
                    <a:pt x="146051" y="468294"/>
                    <a:pt x="146051" y="415689"/>
                  </a:cubicBezTo>
                  <a:cubicBezTo>
                    <a:pt x="146051" y="363084"/>
                    <a:pt x="176613" y="320439"/>
                    <a:pt x="214314" y="320439"/>
                  </a:cubicBezTo>
                  <a:close/>
                  <a:moveTo>
                    <a:pt x="369888" y="190264"/>
                  </a:moveTo>
                  <a:cubicBezTo>
                    <a:pt x="409342" y="190264"/>
                    <a:pt x="441325" y="235041"/>
                    <a:pt x="441325" y="290277"/>
                  </a:cubicBezTo>
                  <a:cubicBezTo>
                    <a:pt x="441325" y="345513"/>
                    <a:pt x="409342" y="390290"/>
                    <a:pt x="369888" y="390290"/>
                  </a:cubicBezTo>
                  <a:cubicBezTo>
                    <a:pt x="330434" y="390290"/>
                    <a:pt x="298451" y="345513"/>
                    <a:pt x="298451" y="290277"/>
                  </a:cubicBezTo>
                  <a:cubicBezTo>
                    <a:pt x="298451" y="235041"/>
                    <a:pt x="330434" y="190264"/>
                    <a:pt x="369888" y="190264"/>
                  </a:cubicBezTo>
                  <a:close/>
                  <a:moveTo>
                    <a:pt x="545383" y="104539"/>
                  </a:moveTo>
                  <a:cubicBezTo>
                    <a:pt x="584837" y="104539"/>
                    <a:pt x="616820" y="149316"/>
                    <a:pt x="616820" y="204552"/>
                  </a:cubicBezTo>
                  <a:cubicBezTo>
                    <a:pt x="616820" y="259788"/>
                    <a:pt x="584837" y="304565"/>
                    <a:pt x="545383" y="304565"/>
                  </a:cubicBezTo>
                  <a:cubicBezTo>
                    <a:pt x="505929" y="304565"/>
                    <a:pt x="473946" y="259788"/>
                    <a:pt x="473946" y="204552"/>
                  </a:cubicBezTo>
                  <a:cubicBezTo>
                    <a:pt x="473946" y="149316"/>
                    <a:pt x="505929" y="104539"/>
                    <a:pt x="545383" y="104539"/>
                  </a:cubicBezTo>
                  <a:close/>
                  <a:moveTo>
                    <a:pt x="808613" y="0"/>
                  </a:moveTo>
                  <a:cubicBezTo>
                    <a:pt x="887752" y="0"/>
                    <a:pt x="951907" y="75745"/>
                    <a:pt x="951907" y="169182"/>
                  </a:cubicBezTo>
                  <a:cubicBezTo>
                    <a:pt x="951907" y="262619"/>
                    <a:pt x="887752" y="338364"/>
                    <a:pt x="808613" y="338364"/>
                  </a:cubicBezTo>
                  <a:cubicBezTo>
                    <a:pt x="729474" y="338364"/>
                    <a:pt x="665319" y="262619"/>
                    <a:pt x="665319" y="169182"/>
                  </a:cubicBezTo>
                  <a:cubicBezTo>
                    <a:pt x="665319" y="75745"/>
                    <a:pt x="729474" y="0"/>
                    <a:pt x="80861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8D7369C7-E393-4894-ACAC-5BC2891723B1}"/>
                </a:ext>
              </a:extLst>
            </p:cNvPr>
            <p:cNvSpPr/>
            <p:nvPr/>
          </p:nvSpPr>
          <p:spPr bwMode="auto">
            <a:xfrm>
              <a:off x="7032250" y="4521229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B4F3F371-B736-4388-B411-9B55EB6D1290}"/>
              </a:ext>
            </a:extLst>
          </p:cNvPr>
          <p:cNvGrpSpPr/>
          <p:nvPr/>
        </p:nvGrpSpPr>
        <p:grpSpPr>
          <a:xfrm>
            <a:off x="801693" y="1035878"/>
            <a:ext cx="2383731" cy="2383728"/>
            <a:chOff x="629875" y="1138594"/>
            <a:chExt cx="2834318" cy="2834315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8D9E2B6D-1D3C-45B4-9172-299DB0A72AFA}"/>
                </a:ext>
              </a:extLst>
            </p:cNvPr>
            <p:cNvGrpSpPr/>
            <p:nvPr/>
          </p:nvGrpSpPr>
          <p:grpSpPr>
            <a:xfrm>
              <a:off x="629875" y="1138594"/>
              <a:ext cx="2834318" cy="2834315"/>
              <a:chOff x="2857122" y="3843765"/>
              <a:chExt cx="1629386" cy="1629384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36C4535F-8036-4E46-B671-B2BD2DBA1DFC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BEF4E093-0DD8-4981-9895-353CF28A0D40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ADD42F39-B54D-4A58-B3B6-28636328E1C6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3" name="&quot;禁止&quot;マーク 112">
                <a:extLst>
                  <a:ext uri="{FF2B5EF4-FFF2-40B4-BE49-F238E27FC236}">
                    <a16:creationId xmlns:a16="http://schemas.microsoft.com/office/drawing/2014/main" id="{1E118AF1-BF58-4D2E-A907-EC3E92B1CFC5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C2CE5A76-C04C-48F0-9C29-138893A8939A}"/>
                </a:ext>
              </a:extLst>
            </p:cNvPr>
            <p:cNvGrpSpPr/>
            <p:nvPr/>
          </p:nvGrpSpPr>
          <p:grpSpPr>
            <a:xfrm>
              <a:off x="1072663" y="1700732"/>
              <a:ext cx="1880087" cy="1941866"/>
              <a:chOff x="109778" y="99295"/>
              <a:chExt cx="2507447" cy="2589841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8E059BCE-39C6-4122-8AE2-55642C510B3E}"/>
                  </a:ext>
                </a:extLst>
              </p:cNvPr>
              <p:cNvSpPr/>
              <p:nvPr/>
            </p:nvSpPr>
            <p:spPr bwMode="auto">
              <a:xfrm rot="20704671">
                <a:off x="109778" y="593685"/>
                <a:ext cx="1019300" cy="2095451"/>
              </a:xfrm>
              <a:custGeom>
                <a:avLst/>
                <a:gdLst>
                  <a:gd name="connsiteX0" fmla="*/ 75633 w 1019300"/>
                  <a:gd name="connsiteY0" fmla="*/ 424355 h 2095451"/>
                  <a:gd name="connsiteX1" fmla="*/ 152279 w 1019300"/>
                  <a:gd name="connsiteY1" fmla="*/ 582549 h 2095451"/>
                  <a:gd name="connsiteX2" fmla="*/ 76456 w 1019300"/>
                  <a:gd name="connsiteY2" fmla="*/ 633711 h 2095451"/>
                  <a:gd name="connsiteX3" fmla="*/ 633 w 1019300"/>
                  <a:gd name="connsiteY3" fmla="*/ 582549 h 2095451"/>
                  <a:gd name="connsiteX4" fmla="*/ 75633 w 1019300"/>
                  <a:gd name="connsiteY4" fmla="*/ 424355 h 2095451"/>
                  <a:gd name="connsiteX5" fmla="*/ 746556 w 1019300"/>
                  <a:gd name="connsiteY5" fmla="*/ 395723 h 2095451"/>
                  <a:gd name="connsiteX6" fmla="*/ 885961 w 1019300"/>
                  <a:gd name="connsiteY6" fmla="*/ 1254284 h 2095451"/>
                  <a:gd name="connsiteX7" fmla="*/ 770533 w 1019300"/>
                  <a:gd name="connsiteY7" fmla="*/ 2086765 h 2095451"/>
                  <a:gd name="connsiteX8" fmla="*/ 83605 w 1019300"/>
                  <a:gd name="connsiteY8" fmla="*/ 1287081 h 2095451"/>
                  <a:gd name="connsiteX9" fmla="*/ 649883 w 1019300"/>
                  <a:gd name="connsiteY9" fmla="*/ 403913 h 2095451"/>
                  <a:gd name="connsiteX10" fmla="*/ 746556 w 1019300"/>
                  <a:gd name="connsiteY10" fmla="*/ 395723 h 2095451"/>
                  <a:gd name="connsiteX11" fmla="*/ 233956 w 1019300"/>
                  <a:gd name="connsiteY11" fmla="*/ 263486 h 2095451"/>
                  <a:gd name="connsiteX12" fmla="*/ 322590 w 1019300"/>
                  <a:gd name="connsiteY12" fmla="*/ 443299 h 2095451"/>
                  <a:gd name="connsiteX13" fmla="*/ 234907 w 1019300"/>
                  <a:gd name="connsiteY13" fmla="*/ 501453 h 2095451"/>
                  <a:gd name="connsiteX14" fmla="*/ 147225 w 1019300"/>
                  <a:gd name="connsiteY14" fmla="*/ 443299 h 2095451"/>
                  <a:gd name="connsiteX15" fmla="*/ 233956 w 1019300"/>
                  <a:gd name="connsiteY15" fmla="*/ 263486 h 2095451"/>
                  <a:gd name="connsiteX16" fmla="*/ 407243 w 1019300"/>
                  <a:gd name="connsiteY16" fmla="*/ 193449 h 2095451"/>
                  <a:gd name="connsiteX17" fmla="*/ 511676 w 1019300"/>
                  <a:gd name="connsiteY17" fmla="*/ 364570 h 2095451"/>
                  <a:gd name="connsiteX18" fmla="*/ 429574 w 1019300"/>
                  <a:gd name="connsiteY18" fmla="*/ 430368 h 2095451"/>
                  <a:gd name="connsiteX19" fmla="*/ 337021 w 1019300"/>
                  <a:gd name="connsiteY19" fmla="*/ 380328 h 2095451"/>
                  <a:gd name="connsiteX20" fmla="*/ 407243 w 1019300"/>
                  <a:gd name="connsiteY20" fmla="*/ 193449 h 2095451"/>
                  <a:gd name="connsiteX21" fmla="*/ 610262 w 1019300"/>
                  <a:gd name="connsiteY21" fmla="*/ 142093 h 2095451"/>
                  <a:gd name="connsiteX22" fmla="*/ 698896 w 1019300"/>
                  <a:gd name="connsiteY22" fmla="*/ 321906 h 2095451"/>
                  <a:gd name="connsiteX23" fmla="*/ 611213 w 1019300"/>
                  <a:gd name="connsiteY23" fmla="*/ 380060 h 2095451"/>
                  <a:gd name="connsiteX24" fmla="*/ 523531 w 1019300"/>
                  <a:gd name="connsiteY24" fmla="*/ 321906 h 2095451"/>
                  <a:gd name="connsiteX25" fmla="*/ 610262 w 1019300"/>
                  <a:gd name="connsiteY25" fmla="*/ 142093 h 2095451"/>
                  <a:gd name="connsiteX26" fmla="*/ 867089 w 1019300"/>
                  <a:gd name="connsiteY26" fmla="*/ 20 h 2095451"/>
                  <a:gd name="connsiteX27" fmla="*/ 1018427 w 1019300"/>
                  <a:gd name="connsiteY27" fmla="*/ 294303 h 2095451"/>
                  <a:gd name="connsiteX28" fmla="*/ 868714 w 1019300"/>
                  <a:gd name="connsiteY28" fmla="*/ 389478 h 2095451"/>
                  <a:gd name="connsiteX29" fmla="*/ 719000 w 1019300"/>
                  <a:gd name="connsiteY29" fmla="*/ 294303 h 2095451"/>
                  <a:gd name="connsiteX30" fmla="*/ 867089 w 1019300"/>
                  <a:gd name="connsiteY30" fmla="*/ 20 h 20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19300" h="2095451">
                    <a:moveTo>
                      <a:pt x="75633" y="424355"/>
                    </a:moveTo>
                    <a:cubicBezTo>
                      <a:pt x="163273" y="422973"/>
                      <a:pt x="152279" y="550841"/>
                      <a:pt x="152279" y="582549"/>
                    </a:cubicBezTo>
                    <a:cubicBezTo>
                      <a:pt x="152279" y="614257"/>
                      <a:pt x="118332" y="633711"/>
                      <a:pt x="76456" y="633711"/>
                    </a:cubicBezTo>
                    <a:cubicBezTo>
                      <a:pt x="34580" y="633711"/>
                      <a:pt x="633" y="614257"/>
                      <a:pt x="633" y="582549"/>
                    </a:cubicBezTo>
                    <a:cubicBezTo>
                      <a:pt x="633" y="550841"/>
                      <a:pt x="-12007" y="425737"/>
                      <a:pt x="75633" y="424355"/>
                    </a:cubicBezTo>
                    <a:close/>
                    <a:moveTo>
                      <a:pt x="746556" y="395723"/>
                    </a:moveTo>
                    <a:cubicBezTo>
                      <a:pt x="1178740" y="395839"/>
                      <a:pt x="867110" y="991338"/>
                      <a:pt x="885961" y="1254284"/>
                    </a:cubicBezTo>
                    <a:cubicBezTo>
                      <a:pt x="906069" y="1534759"/>
                      <a:pt x="1056659" y="1997813"/>
                      <a:pt x="770533" y="2086765"/>
                    </a:cubicBezTo>
                    <a:cubicBezTo>
                      <a:pt x="484407" y="2175716"/>
                      <a:pt x="122763" y="1558499"/>
                      <a:pt x="83605" y="1287081"/>
                    </a:cubicBezTo>
                    <a:cubicBezTo>
                      <a:pt x="44447" y="1015663"/>
                      <a:pt x="-48993" y="504791"/>
                      <a:pt x="649883" y="403913"/>
                    </a:cubicBezTo>
                    <a:cubicBezTo>
                      <a:pt x="685625" y="398353"/>
                      <a:pt x="717743" y="395715"/>
                      <a:pt x="746556" y="395723"/>
                    </a:cubicBezTo>
                    <a:close/>
                    <a:moveTo>
                      <a:pt x="233956" y="263486"/>
                    </a:moveTo>
                    <a:cubicBezTo>
                      <a:pt x="335303" y="261915"/>
                      <a:pt x="322590" y="407259"/>
                      <a:pt x="322590" y="443299"/>
                    </a:cubicBezTo>
                    <a:cubicBezTo>
                      <a:pt x="322590" y="479340"/>
                      <a:pt x="283333" y="501453"/>
                      <a:pt x="234907" y="501453"/>
                    </a:cubicBezTo>
                    <a:cubicBezTo>
                      <a:pt x="186482" y="501453"/>
                      <a:pt x="147225" y="479340"/>
                      <a:pt x="147225" y="443299"/>
                    </a:cubicBezTo>
                    <a:cubicBezTo>
                      <a:pt x="147225" y="407259"/>
                      <a:pt x="132608" y="265058"/>
                      <a:pt x="233956" y="263486"/>
                    </a:cubicBezTo>
                    <a:close/>
                    <a:moveTo>
                      <a:pt x="407243" y="193449"/>
                    </a:moveTo>
                    <a:cubicBezTo>
                      <a:pt x="508040" y="182777"/>
                      <a:pt x="508438" y="328675"/>
                      <a:pt x="511676" y="364570"/>
                    </a:cubicBezTo>
                    <a:cubicBezTo>
                      <a:pt x="514915" y="400466"/>
                      <a:pt x="477804" y="426016"/>
                      <a:pt x="429574" y="430368"/>
                    </a:cubicBezTo>
                    <a:cubicBezTo>
                      <a:pt x="381345" y="434719"/>
                      <a:pt x="340260" y="416223"/>
                      <a:pt x="337021" y="380328"/>
                    </a:cubicBezTo>
                    <a:cubicBezTo>
                      <a:pt x="333782" y="344433"/>
                      <a:pt x="306447" y="204121"/>
                      <a:pt x="407243" y="193449"/>
                    </a:cubicBezTo>
                    <a:close/>
                    <a:moveTo>
                      <a:pt x="610262" y="142093"/>
                    </a:moveTo>
                    <a:cubicBezTo>
                      <a:pt x="711609" y="140522"/>
                      <a:pt x="698896" y="285866"/>
                      <a:pt x="698896" y="321906"/>
                    </a:cubicBezTo>
                    <a:cubicBezTo>
                      <a:pt x="698896" y="357947"/>
                      <a:pt x="659639" y="380060"/>
                      <a:pt x="611213" y="380060"/>
                    </a:cubicBezTo>
                    <a:cubicBezTo>
                      <a:pt x="562788" y="380060"/>
                      <a:pt x="523531" y="357947"/>
                      <a:pt x="523531" y="321906"/>
                    </a:cubicBezTo>
                    <a:cubicBezTo>
                      <a:pt x="523531" y="285866"/>
                      <a:pt x="508914" y="143665"/>
                      <a:pt x="610262" y="142093"/>
                    </a:cubicBezTo>
                    <a:close/>
                    <a:moveTo>
                      <a:pt x="867089" y="20"/>
                    </a:moveTo>
                    <a:cubicBezTo>
                      <a:pt x="1040135" y="-2552"/>
                      <a:pt x="1018427" y="235319"/>
                      <a:pt x="1018427" y="294303"/>
                    </a:cubicBezTo>
                    <a:cubicBezTo>
                      <a:pt x="1018427" y="353288"/>
                      <a:pt x="951398" y="389478"/>
                      <a:pt x="868714" y="389478"/>
                    </a:cubicBezTo>
                    <a:cubicBezTo>
                      <a:pt x="786030" y="389478"/>
                      <a:pt x="719000" y="353288"/>
                      <a:pt x="719000" y="294303"/>
                    </a:cubicBezTo>
                    <a:cubicBezTo>
                      <a:pt x="719000" y="235319"/>
                      <a:pt x="694042" y="2592"/>
                      <a:pt x="867089" y="2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1EBE45E8-CE32-4A38-B211-345E99256EC4}"/>
                  </a:ext>
                </a:extLst>
              </p:cNvPr>
              <p:cNvSpPr/>
              <p:nvPr/>
            </p:nvSpPr>
            <p:spPr bwMode="auto">
              <a:xfrm rot="891948" flipH="1">
                <a:off x="1597925" y="99295"/>
                <a:ext cx="1019300" cy="2095451"/>
              </a:xfrm>
              <a:custGeom>
                <a:avLst/>
                <a:gdLst>
                  <a:gd name="connsiteX0" fmla="*/ 75633 w 1019300"/>
                  <a:gd name="connsiteY0" fmla="*/ 424355 h 2095451"/>
                  <a:gd name="connsiteX1" fmla="*/ 152279 w 1019300"/>
                  <a:gd name="connsiteY1" fmla="*/ 582549 h 2095451"/>
                  <a:gd name="connsiteX2" fmla="*/ 76456 w 1019300"/>
                  <a:gd name="connsiteY2" fmla="*/ 633711 h 2095451"/>
                  <a:gd name="connsiteX3" fmla="*/ 633 w 1019300"/>
                  <a:gd name="connsiteY3" fmla="*/ 582549 h 2095451"/>
                  <a:gd name="connsiteX4" fmla="*/ 75633 w 1019300"/>
                  <a:gd name="connsiteY4" fmla="*/ 424355 h 2095451"/>
                  <a:gd name="connsiteX5" fmla="*/ 746556 w 1019300"/>
                  <a:gd name="connsiteY5" fmla="*/ 395723 h 2095451"/>
                  <a:gd name="connsiteX6" fmla="*/ 885961 w 1019300"/>
                  <a:gd name="connsiteY6" fmla="*/ 1254284 h 2095451"/>
                  <a:gd name="connsiteX7" fmla="*/ 770533 w 1019300"/>
                  <a:gd name="connsiteY7" fmla="*/ 2086765 h 2095451"/>
                  <a:gd name="connsiteX8" fmla="*/ 83605 w 1019300"/>
                  <a:gd name="connsiteY8" fmla="*/ 1287081 h 2095451"/>
                  <a:gd name="connsiteX9" fmla="*/ 649883 w 1019300"/>
                  <a:gd name="connsiteY9" fmla="*/ 403913 h 2095451"/>
                  <a:gd name="connsiteX10" fmla="*/ 746556 w 1019300"/>
                  <a:gd name="connsiteY10" fmla="*/ 395723 h 2095451"/>
                  <a:gd name="connsiteX11" fmla="*/ 233956 w 1019300"/>
                  <a:gd name="connsiteY11" fmla="*/ 263486 h 2095451"/>
                  <a:gd name="connsiteX12" fmla="*/ 322590 w 1019300"/>
                  <a:gd name="connsiteY12" fmla="*/ 443299 h 2095451"/>
                  <a:gd name="connsiteX13" fmla="*/ 234907 w 1019300"/>
                  <a:gd name="connsiteY13" fmla="*/ 501453 h 2095451"/>
                  <a:gd name="connsiteX14" fmla="*/ 147225 w 1019300"/>
                  <a:gd name="connsiteY14" fmla="*/ 443299 h 2095451"/>
                  <a:gd name="connsiteX15" fmla="*/ 233956 w 1019300"/>
                  <a:gd name="connsiteY15" fmla="*/ 263486 h 2095451"/>
                  <a:gd name="connsiteX16" fmla="*/ 407243 w 1019300"/>
                  <a:gd name="connsiteY16" fmla="*/ 193449 h 2095451"/>
                  <a:gd name="connsiteX17" fmla="*/ 511676 w 1019300"/>
                  <a:gd name="connsiteY17" fmla="*/ 364570 h 2095451"/>
                  <a:gd name="connsiteX18" fmla="*/ 429574 w 1019300"/>
                  <a:gd name="connsiteY18" fmla="*/ 430368 h 2095451"/>
                  <a:gd name="connsiteX19" fmla="*/ 337021 w 1019300"/>
                  <a:gd name="connsiteY19" fmla="*/ 380328 h 2095451"/>
                  <a:gd name="connsiteX20" fmla="*/ 407243 w 1019300"/>
                  <a:gd name="connsiteY20" fmla="*/ 193449 h 2095451"/>
                  <a:gd name="connsiteX21" fmla="*/ 610262 w 1019300"/>
                  <a:gd name="connsiteY21" fmla="*/ 142093 h 2095451"/>
                  <a:gd name="connsiteX22" fmla="*/ 698896 w 1019300"/>
                  <a:gd name="connsiteY22" fmla="*/ 321906 h 2095451"/>
                  <a:gd name="connsiteX23" fmla="*/ 611213 w 1019300"/>
                  <a:gd name="connsiteY23" fmla="*/ 380060 h 2095451"/>
                  <a:gd name="connsiteX24" fmla="*/ 523531 w 1019300"/>
                  <a:gd name="connsiteY24" fmla="*/ 321906 h 2095451"/>
                  <a:gd name="connsiteX25" fmla="*/ 610262 w 1019300"/>
                  <a:gd name="connsiteY25" fmla="*/ 142093 h 2095451"/>
                  <a:gd name="connsiteX26" fmla="*/ 867089 w 1019300"/>
                  <a:gd name="connsiteY26" fmla="*/ 20 h 2095451"/>
                  <a:gd name="connsiteX27" fmla="*/ 1018427 w 1019300"/>
                  <a:gd name="connsiteY27" fmla="*/ 294303 h 2095451"/>
                  <a:gd name="connsiteX28" fmla="*/ 868714 w 1019300"/>
                  <a:gd name="connsiteY28" fmla="*/ 389478 h 2095451"/>
                  <a:gd name="connsiteX29" fmla="*/ 719000 w 1019300"/>
                  <a:gd name="connsiteY29" fmla="*/ 294303 h 2095451"/>
                  <a:gd name="connsiteX30" fmla="*/ 867089 w 1019300"/>
                  <a:gd name="connsiteY30" fmla="*/ 20 h 20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19300" h="2095451">
                    <a:moveTo>
                      <a:pt x="75633" y="424355"/>
                    </a:moveTo>
                    <a:cubicBezTo>
                      <a:pt x="163273" y="422973"/>
                      <a:pt x="152279" y="550841"/>
                      <a:pt x="152279" y="582549"/>
                    </a:cubicBezTo>
                    <a:cubicBezTo>
                      <a:pt x="152279" y="614257"/>
                      <a:pt x="118332" y="633711"/>
                      <a:pt x="76456" y="633711"/>
                    </a:cubicBezTo>
                    <a:cubicBezTo>
                      <a:pt x="34580" y="633711"/>
                      <a:pt x="633" y="614257"/>
                      <a:pt x="633" y="582549"/>
                    </a:cubicBezTo>
                    <a:cubicBezTo>
                      <a:pt x="633" y="550841"/>
                      <a:pt x="-12007" y="425737"/>
                      <a:pt x="75633" y="424355"/>
                    </a:cubicBezTo>
                    <a:close/>
                    <a:moveTo>
                      <a:pt x="746556" y="395723"/>
                    </a:moveTo>
                    <a:cubicBezTo>
                      <a:pt x="1178740" y="395839"/>
                      <a:pt x="867110" y="991338"/>
                      <a:pt x="885961" y="1254284"/>
                    </a:cubicBezTo>
                    <a:cubicBezTo>
                      <a:pt x="906069" y="1534759"/>
                      <a:pt x="1056659" y="1997813"/>
                      <a:pt x="770533" y="2086765"/>
                    </a:cubicBezTo>
                    <a:cubicBezTo>
                      <a:pt x="484407" y="2175716"/>
                      <a:pt x="122763" y="1558499"/>
                      <a:pt x="83605" y="1287081"/>
                    </a:cubicBezTo>
                    <a:cubicBezTo>
                      <a:pt x="44447" y="1015663"/>
                      <a:pt x="-48993" y="504791"/>
                      <a:pt x="649883" y="403913"/>
                    </a:cubicBezTo>
                    <a:cubicBezTo>
                      <a:pt x="685625" y="398353"/>
                      <a:pt x="717743" y="395715"/>
                      <a:pt x="746556" y="395723"/>
                    </a:cubicBezTo>
                    <a:close/>
                    <a:moveTo>
                      <a:pt x="233956" y="263486"/>
                    </a:moveTo>
                    <a:cubicBezTo>
                      <a:pt x="335303" y="261915"/>
                      <a:pt x="322590" y="407259"/>
                      <a:pt x="322590" y="443299"/>
                    </a:cubicBezTo>
                    <a:cubicBezTo>
                      <a:pt x="322590" y="479340"/>
                      <a:pt x="283333" y="501453"/>
                      <a:pt x="234907" y="501453"/>
                    </a:cubicBezTo>
                    <a:cubicBezTo>
                      <a:pt x="186482" y="501453"/>
                      <a:pt x="147225" y="479340"/>
                      <a:pt x="147225" y="443299"/>
                    </a:cubicBezTo>
                    <a:cubicBezTo>
                      <a:pt x="147225" y="407259"/>
                      <a:pt x="132608" y="265058"/>
                      <a:pt x="233956" y="263486"/>
                    </a:cubicBezTo>
                    <a:close/>
                    <a:moveTo>
                      <a:pt x="407243" y="193449"/>
                    </a:moveTo>
                    <a:cubicBezTo>
                      <a:pt x="508040" y="182777"/>
                      <a:pt x="508438" y="328675"/>
                      <a:pt x="511676" y="364570"/>
                    </a:cubicBezTo>
                    <a:cubicBezTo>
                      <a:pt x="514915" y="400466"/>
                      <a:pt x="477804" y="426016"/>
                      <a:pt x="429574" y="430368"/>
                    </a:cubicBezTo>
                    <a:cubicBezTo>
                      <a:pt x="381345" y="434719"/>
                      <a:pt x="340260" y="416223"/>
                      <a:pt x="337021" y="380328"/>
                    </a:cubicBezTo>
                    <a:cubicBezTo>
                      <a:pt x="333782" y="344433"/>
                      <a:pt x="306447" y="204121"/>
                      <a:pt x="407243" y="193449"/>
                    </a:cubicBezTo>
                    <a:close/>
                    <a:moveTo>
                      <a:pt x="610262" y="142093"/>
                    </a:moveTo>
                    <a:cubicBezTo>
                      <a:pt x="711609" y="140522"/>
                      <a:pt x="698896" y="285866"/>
                      <a:pt x="698896" y="321906"/>
                    </a:cubicBezTo>
                    <a:cubicBezTo>
                      <a:pt x="698896" y="357947"/>
                      <a:pt x="659639" y="380060"/>
                      <a:pt x="611213" y="380060"/>
                    </a:cubicBezTo>
                    <a:cubicBezTo>
                      <a:pt x="562788" y="380060"/>
                      <a:pt x="523531" y="357947"/>
                      <a:pt x="523531" y="321906"/>
                    </a:cubicBezTo>
                    <a:cubicBezTo>
                      <a:pt x="523531" y="285866"/>
                      <a:pt x="508914" y="143665"/>
                      <a:pt x="610262" y="142093"/>
                    </a:cubicBezTo>
                    <a:close/>
                    <a:moveTo>
                      <a:pt x="867089" y="20"/>
                    </a:moveTo>
                    <a:cubicBezTo>
                      <a:pt x="1040135" y="-2552"/>
                      <a:pt x="1018427" y="235319"/>
                      <a:pt x="1018427" y="294303"/>
                    </a:cubicBezTo>
                    <a:cubicBezTo>
                      <a:pt x="1018427" y="353288"/>
                      <a:pt x="951398" y="389478"/>
                      <a:pt x="868714" y="389478"/>
                    </a:cubicBezTo>
                    <a:cubicBezTo>
                      <a:pt x="786030" y="389478"/>
                      <a:pt x="719000" y="353288"/>
                      <a:pt x="719000" y="294303"/>
                    </a:cubicBezTo>
                    <a:cubicBezTo>
                      <a:pt x="719000" y="235319"/>
                      <a:pt x="694042" y="2592"/>
                      <a:pt x="867089" y="2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9" name="&quot;禁止&quot;マーク 108">
              <a:extLst>
                <a:ext uri="{FF2B5EF4-FFF2-40B4-BE49-F238E27FC236}">
                  <a16:creationId xmlns:a16="http://schemas.microsoft.com/office/drawing/2014/main" id="{5DA37640-D1D7-4EB6-84DE-4283154D6073}"/>
                </a:ext>
              </a:extLst>
            </p:cNvPr>
            <p:cNvSpPr/>
            <p:nvPr/>
          </p:nvSpPr>
          <p:spPr bwMode="auto">
            <a:xfrm>
              <a:off x="693473" y="1202192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A14E6DBA-AC40-47BD-B590-4F6F65C8F737}"/>
              </a:ext>
            </a:extLst>
          </p:cNvPr>
          <p:cNvGrpSpPr/>
          <p:nvPr/>
        </p:nvGrpSpPr>
        <p:grpSpPr>
          <a:xfrm>
            <a:off x="3782186" y="1030602"/>
            <a:ext cx="2383731" cy="2383728"/>
            <a:chOff x="3706904" y="1138594"/>
            <a:chExt cx="2834318" cy="2834315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05C23AF-F06B-437D-8655-76E5C78940C0}"/>
                </a:ext>
              </a:extLst>
            </p:cNvPr>
            <p:cNvGrpSpPr/>
            <p:nvPr/>
          </p:nvGrpSpPr>
          <p:grpSpPr>
            <a:xfrm>
              <a:off x="3706904" y="1138594"/>
              <a:ext cx="2834318" cy="2834315"/>
              <a:chOff x="2857122" y="3843765"/>
              <a:chExt cx="1629386" cy="1629384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FBEDC0A4-EB05-4DF6-A1C2-F091F77A19E0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30FA8289-77CA-4CF8-A562-7AB4A41D71E5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B5713165-7959-456A-834A-F4B05404B212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3" name="&quot;禁止&quot;マーク 122">
                <a:extLst>
                  <a:ext uri="{FF2B5EF4-FFF2-40B4-BE49-F238E27FC236}">
                    <a16:creationId xmlns:a16="http://schemas.microsoft.com/office/drawing/2014/main" id="{DD8CC129-3F65-4594-AB41-52DFCB0B1CD4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CE1CF189-17F7-4E86-824A-7F23051C6367}"/>
                </a:ext>
              </a:extLst>
            </p:cNvPr>
            <p:cNvGrpSpPr/>
            <p:nvPr/>
          </p:nvGrpSpPr>
          <p:grpSpPr>
            <a:xfrm>
              <a:off x="4191473" y="1586902"/>
              <a:ext cx="1858636" cy="2025170"/>
              <a:chOff x="6206352" y="4400785"/>
              <a:chExt cx="2040719" cy="2223568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72E66780-22D0-4C17-BC04-CF4041BA9008}"/>
                  </a:ext>
                </a:extLst>
              </p:cNvPr>
              <p:cNvSpPr/>
              <p:nvPr/>
            </p:nvSpPr>
            <p:spPr bwMode="auto">
              <a:xfrm>
                <a:off x="6206352" y="4400785"/>
                <a:ext cx="953105" cy="2223568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DA38A60-8B8B-4303-842C-A8702323D538}"/>
                  </a:ext>
                </a:extLst>
              </p:cNvPr>
              <p:cNvSpPr/>
              <p:nvPr/>
            </p:nvSpPr>
            <p:spPr bwMode="auto">
              <a:xfrm flipH="1">
                <a:off x="7293966" y="4400785"/>
                <a:ext cx="953105" cy="2223568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9" name="&quot;禁止&quot;マーク 118">
              <a:extLst>
                <a:ext uri="{FF2B5EF4-FFF2-40B4-BE49-F238E27FC236}">
                  <a16:creationId xmlns:a16="http://schemas.microsoft.com/office/drawing/2014/main" id="{6C441C9D-D44E-424A-AEF3-1CF12377A245}"/>
                </a:ext>
              </a:extLst>
            </p:cNvPr>
            <p:cNvSpPr/>
            <p:nvPr/>
          </p:nvSpPr>
          <p:spPr bwMode="auto">
            <a:xfrm>
              <a:off x="3770502" y="1202192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34101631-CBBA-476B-9BF9-7F6CD9777601}"/>
              </a:ext>
            </a:extLst>
          </p:cNvPr>
          <p:cNvGrpSpPr/>
          <p:nvPr/>
        </p:nvGrpSpPr>
        <p:grpSpPr>
          <a:xfrm>
            <a:off x="6743026" y="1030601"/>
            <a:ext cx="2383731" cy="2383728"/>
            <a:chOff x="6799893" y="1138594"/>
            <a:chExt cx="2834318" cy="2834315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941B6FD3-AABF-4C87-9DF2-36811EB4C5F0}"/>
                </a:ext>
              </a:extLst>
            </p:cNvPr>
            <p:cNvGrpSpPr/>
            <p:nvPr/>
          </p:nvGrpSpPr>
          <p:grpSpPr>
            <a:xfrm>
              <a:off x="6799893" y="1138594"/>
              <a:ext cx="2834318" cy="2834315"/>
              <a:chOff x="2857122" y="3843765"/>
              <a:chExt cx="1629386" cy="1629384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3BBEB7E5-5EE8-45EA-9934-6B4A09339EA2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E75221A4-98DF-457E-BC40-352EB70D08FF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C3175754-1465-437A-8CDD-39A1FCD608F2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31" name="&quot;禁止&quot;マーク 130">
                <a:extLst>
                  <a:ext uri="{FF2B5EF4-FFF2-40B4-BE49-F238E27FC236}">
                    <a16:creationId xmlns:a16="http://schemas.microsoft.com/office/drawing/2014/main" id="{2B3C8214-057D-45B1-B3DE-535B66F4F092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201D1A97-3948-4BF5-B668-02CC00354E3D}"/>
                </a:ext>
              </a:extLst>
            </p:cNvPr>
            <p:cNvSpPr/>
            <p:nvPr/>
          </p:nvSpPr>
          <p:spPr bwMode="auto">
            <a:xfrm flipH="1">
              <a:off x="7851404" y="1475180"/>
              <a:ext cx="933005" cy="2176676"/>
            </a:xfrm>
            <a:custGeom>
              <a:avLst/>
              <a:gdLst>
                <a:gd name="connsiteX0" fmla="*/ 69850 w 953105"/>
                <a:gd name="connsiteY0" fmla="*/ 463314 h 2223568"/>
                <a:gd name="connsiteX1" fmla="*/ 139700 w 953105"/>
                <a:gd name="connsiteY1" fmla="*/ 556977 h 2223568"/>
                <a:gd name="connsiteX2" fmla="*/ 69850 w 953105"/>
                <a:gd name="connsiteY2" fmla="*/ 650640 h 2223568"/>
                <a:gd name="connsiteX3" fmla="*/ 0 w 953105"/>
                <a:gd name="connsiteY3" fmla="*/ 556977 h 2223568"/>
                <a:gd name="connsiteX4" fmla="*/ 69850 w 953105"/>
                <a:gd name="connsiteY4" fmla="*/ 463314 h 2223568"/>
                <a:gd name="connsiteX5" fmla="*/ 651818 w 953105"/>
                <a:gd name="connsiteY5" fmla="*/ 381743 h 2223568"/>
                <a:gd name="connsiteX6" fmla="*/ 778603 w 953105"/>
                <a:gd name="connsiteY6" fmla="*/ 392077 h 2223568"/>
                <a:gd name="connsiteX7" fmla="*/ 884225 w 953105"/>
                <a:gd name="connsiteY7" fmla="*/ 1330204 h 2223568"/>
                <a:gd name="connsiteX8" fmla="*/ 928230 w 953105"/>
                <a:gd name="connsiteY8" fmla="*/ 1943027 h 2223568"/>
                <a:gd name="connsiteX9" fmla="*/ 648001 w 953105"/>
                <a:gd name="connsiteY9" fmla="*/ 2223568 h 2223568"/>
                <a:gd name="connsiteX10" fmla="*/ 367772 w 953105"/>
                <a:gd name="connsiteY10" fmla="*/ 1943027 h 2223568"/>
                <a:gd name="connsiteX11" fmla="*/ 265810 w 953105"/>
                <a:gd name="connsiteY11" fmla="*/ 1460606 h 2223568"/>
                <a:gd name="connsiteX12" fmla="*/ 92478 w 953105"/>
                <a:gd name="connsiteY12" fmla="*/ 903255 h 2223568"/>
                <a:gd name="connsiteX13" fmla="*/ 651818 w 953105"/>
                <a:gd name="connsiteY13" fmla="*/ 381743 h 2223568"/>
                <a:gd name="connsiteX14" fmla="*/ 214314 w 953105"/>
                <a:gd name="connsiteY14" fmla="*/ 320439 h 2223568"/>
                <a:gd name="connsiteX15" fmla="*/ 282577 w 953105"/>
                <a:gd name="connsiteY15" fmla="*/ 415689 h 2223568"/>
                <a:gd name="connsiteX16" fmla="*/ 214314 w 953105"/>
                <a:gd name="connsiteY16" fmla="*/ 510939 h 2223568"/>
                <a:gd name="connsiteX17" fmla="*/ 146051 w 953105"/>
                <a:gd name="connsiteY17" fmla="*/ 415689 h 2223568"/>
                <a:gd name="connsiteX18" fmla="*/ 214314 w 953105"/>
                <a:gd name="connsiteY18" fmla="*/ 320439 h 2223568"/>
                <a:gd name="connsiteX19" fmla="*/ 369888 w 953105"/>
                <a:gd name="connsiteY19" fmla="*/ 190264 h 2223568"/>
                <a:gd name="connsiteX20" fmla="*/ 441325 w 953105"/>
                <a:gd name="connsiteY20" fmla="*/ 290277 h 2223568"/>
                <a:gd name="connsiteX21" fmla="*/ 369888 w 953105"/>
                <a:gd name="connsiteY21" fmla="*/ 390290 h 2223568"/>
                <a:gd name="connsiteX22" fmla="*/ 298451 w 953105"/>
                <a:gd name="connsiteY22" fmla="*/ 290277 h 2223568"/>
                <a:gd name="connsiteX23" fmla="*/ 369888 w 953105"/>
                <a:gd name="connsiteY23" fmla="*/ 190264 h 2223568"/>
                <a:gd name="connsiteX24" fmla="*/ 545383 w 953105"/>
                <a:gd name="connsiteY24" fmla="*/ 104539 h 2223568"/>
                <a:gd name="connsiteX25" fmla="*/ 616820 w 953105"/>
                <a:gd name="connsiteY25" fmla="*/ 204552 h 2223568"/>
                <a:gd name="connsiteX26" fmla="*/ 545383 w 953105"/>
                <a:gd name="connsiteY26" fmla="*/ 304565 h 2223568"/>
                <a:gd name="connsiteX27" fmla="*/ 473946 w 953105"/>
                <a:gd name="connsiteY27" fmla="*/ 204552 h 2223568"/>
                <a:gd name="connsiteX28" fmla="*/ 545383 w 953105"/>
                <a:gd name="connsiteY28" fmla="*/ 104539 h 2223568"/>
                <a:gd name="connsiteX29" fmla="*/ 808613 w 953105"/>
                <a:gd name="connsiteY29" fmla="*/ 0 h 2223568"/>
                <a:gd name="connsiteX30" fmla="*/ 951907 w 953105"/>
                <a:gd name="connsiteY30" fmla="*/ 169182 h 2223568"/>
                <a:gd name="connsiteX31" fmla="*/ 808613 w 953105"/>
                <a:gd name="connsiteY31" fmla="*/ 338364 h 2223568"/>
                <a:gd name="connsiteX32" fmla="*/ 665319 w 953105"/>
                <a:gd name="connsiteY32" fmla="*/ 169182 h 2223568"/>
                <a:gd name="connsiteX33" fmla="*/ 808613 w 953105"/>
                <a:gd name="connsiteY33" fmla="*/ 0 h 2223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3105" h="2223568">
                  <a:moveTo>
                    <a:pt x="69850" y="463314"/>
                  </a:moveTo>
                  <a:cubicBezTo>
                    <a:pt x="108427" y="463314"/>
                    <a:pt x="139700" y="505248"/>
                    <a:pt x="139700" y="556977"/>
                  </a:cubicBezTo>
                  <a:cubicBezTo>
                    <a:pt x="139700" y="608706"/>
                    <a:pt x="108427" y="650640"/>
                    <a:pt x="69850" y="650640"/>
                  </a:cubicBezTo>
                  <a:cubicBezTo>
                    <a:pt x="31273" y="650640"/>
                    <a:pt x="0" y="608706"/>
                    <a:pt x="0" y="556977"/>
                  </a:cubicBezTo>
                  <a:cubicBezTo>
                    <a:pt x="0" y="505248"/>
                    <a:pt x="31273" y="463314"/>
                    <a:pt x="69850" y="463314"/>
                  </a:cubicBezTo>
                  <a:close/>
                  <a:moveTo>
                    <a:pt x="651818" y="381743"/>
                  </a:moveTo>
                  <a:cubicBezTo>
                    <a:pt x="693810" y="378958"/>
                    <a:pt x="736312" y="382017"/>
                    <a:pt x="778603" y="392077"/>
                  </a:cubicBezTo>
                  <a:cubicBezTo>
                    <a:pt x="1116936" y="472552"/>
                    <a:pt x="853543" y="1084793"/>
                    <a:pt x="884225" y="1330204"/>
                  </a:cubicBezTo>
                  <a:cubicBezTo>
                    <a:pt x="909163" y="1588695"/>
                    <a:pt x="952256" y="1794133"/>
                    <a:pt x="928230" y="1943027"/>
                  </a:cubicBezTo>
                  <a:cubicBezTo>
                    <a:pt x="904204" y="2091920"/>
                    <a:pt x="786229" y="2223568"/>
                    <a:pt x="648001" y="2223568"/>
                  </a:cubicBezTo>
                  <a:cubicBezTo>
                    <a:pt x="509772" y="2223568"/>
                    <a:pt x="395154" y="2087372"/>
                    <a:pt x="367772" y="1943027"/>
                  </a:cubicBezTo>
                  <a:cubicBezTo>
                    <a:pt x="340391" y="1798682"/>
                    <a:pt x="313097" y="1619391"/>
                    <a:pt x="265810" y="1460606"/>
                  </a:cubicBezTo>
                  <a:cubicBezTo>
                    <a:pt x="211207" y="1307946"/>
                    <a:pt x="96502" y="1127389"/>
                    <a:pt x="92478" y="903255"/>
                  </a:cubicBezTo>
                  <a:cubicBezTo>
                    <a:pt x="88957" y="707138"/>
                    <a:pt x="357877" y="401242"/>
                    <a:pt x="651818" y="381743"/>
                  </a:cubicBezTo>
                  <a:close/>
                  <a:moveTo>
                    <a:pt x="214314" y="320439"/>
                  </a:moveTo>
                  <a:cubicBezTo>
                    <a:pt x="252015" y="320439"/>
                    <a:pt x="282577" y="363084"/>
                    <a:pt x="282577" y="415689"/>
                  </a:cubicBezTo>
                  <a:cubicBezTo>
                    <a:pt x="282577" y="468294"/>
                    <a:pt x="252015" y="510939"/>
                    <a:pt x="214314" y="510939"/>
                  </a:cubicBezTo>
                  <a:cubicBezTo>
                    <a:pt x="176613" y="510939"/>
                    <a:pt x="146051" y="468294"/>
                    <a:pt x="146051" y="415689"/>
                  </a:cubicBezTo>
                  <a:cubicBezTo>
                    <a:pt x="146051" y="363084"/>
                    <a:pt x="176613" y="320439"/>
                    <a:pt x="214314" y="320439"/>
                  </a:cubicBezTo>
                  <a:close/>
                  <a:moveTo>
                    <a:pt x="369888" y="190264"/>
                  </a:moveTo>
                  <a:cubicBezTo>
                    <a:pt x="409342" y="190264"/>
                    <a:pt x="441325" y="235041"/>
                    <a:pt x="441325" y="290277"/>
                  </a:cubicBezTo>
                  <a:cubicBezTo>
                    <a:pt x="441325" y="345513"/>
                    <a:pt x="409342" y="390290"/>
                    <a:pt x="369888" y="390290"/>
                  </a:cubicBezTo>
                  <a:cubicBezTo>
                    <a:pt x="330434" y="390290"/>
                    <a:pt x="298451" y="345513"/>
                    <a:pt x="298451" y="290277"/>
                  </a:cubicBezTo>
                  <a:cubicBezTo>
                    <a:pt x="298451" y="235041"/>
                    <a:pt x="330434" y="190264"/>
                    <a:pt x="369888" y="190264"/>
                  </a:cubicBezTo>
                  <a:close/>
                  <a:moveTo>
                    <a:pt x="545383" y="104539"/>
                  </a:moveTo>
                  <a:cubicBezTo>
                    <a:pt x="584837" y="104539"/>
                    <a:pt x="616820" y="149316"/>
                    <a:pt x="616820" y="204552"/>
                  </a:cubicBezTo>
                  <a:cubicBezTo>
                    <a:pt x="616820" y="259788"/>
                    <a:pt x="584837" y="304565"/>
                    <a:pt x="545383" y="304565"/>
                  </a:cubicBezTo>
                  <a:cubicBezTo>
                    <a:pt x="505929" y="304565"/>
                    <a:pt x="473946" y="259788"/>
                    <a:pt x="473946" y="204552"/>
                  </a:cubicBezTo>
                  <a:cubicBezTo>
                    <a:pt x="473946" y="149316"/>
                    <a:pt x="505929" y="104539"/>
                    <a:pt x="545383" y="104539"/>
                  </a:cubicBezTo>
                  <a:close/>
                  <a:moveTo>
                    <a:pt x="808613" y="0"/>
                  </a:moveTo>
                  <a:cubicBezTo>
                    <a:pt x="887752" y="0"/>
                    <a:pt x="951907" y="75745"/>
                    <a:pt x="951907" y="169182"/>
                  </a:cubicBezTo>
                  <a:cubicBezTo>
                    <a:pt x="951907" y="262619"/>
                    <a:pt x="887752" y="338364"/>
                    <a:pt x="808613" y="338364"/>
                  </a:cubicBezTo>
                  <a:cubicBezTo>
                    <a:pt x="729474" y="338364"/>
                    <a:pt x="665319" y="262619"/>
                    <a:pt x="665319" y="169182"/>
                  </a:cubicBezTo>
                  <a:cubicBezTo>
                    <a:pt x="665319" y="75745"/>
                    <a:pt x="729474" y="0"/>
                    <a:pt x="80861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9" name="&quot;禁止&quot;マーク 128">
              <a:extLst>
                <a:ext uri="{FF2B5EF4-FFF2-40B4-BE49-F238E27FC236}">
                  <a16:creationId xmlns:a16="http://schemas.microsoft.com/office/drawing/2014/main" id="{147C992A-776D-4D95-9CCB-FF4A2AA031A4}"/>
                </a:ext>
              </a:extLst>
            </p:cNvPr>
            <p:cNvSpPr/>
            <p:nvPr/>
          </p:nvSpPr>
          <p:spPr bwMode="auto">
            <a:xfrm>
              <a:off x="6863491" y="1202192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5101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18D5BF3-AD2D-4486-82A4-362ED930426F}"/>
              </a:ext>
            </a:extLst>
          </p:cNvPr>
          <p:cNvGrpSpPr/>
          <p:nvPr/>
        </p:nvGrpSpPr>
        <p:grpSpPr>
          <a:xfrm>
            <a:off x="1011045" y="3862299"/>
            <a:ext cx="2092540" cy="2424201"/>
            <a:chOff x="1011045" y="3862299"/>
            <a:chExt cx="2092540" cy="2424201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6FBE01CB-EE67-475F-9E01-30D388710E3F}"/>
                </a:ext>
              </a:extLst>
            </p:cNvPr>
            <p:cNvGrpSpPr/>
            <p:nvPr/>
          </p:nvGrpSpPr>
          <p:grpSpPr>
            <a:xfrm>
              <a:off x="1011045" y="3862299"/>
              <a:ext cx="2092540" cy="2048176"/>
              <a:chOff x="879100" y="4521229"/>
              <a:chExt cx="2256219" cy="2208387"/>
            </a:xfrm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202D24F-84E0-4698-AA18-5AC2FD378D4E}"/>
                  </a:ext>
                </a:extLst>
              </p:cNvPr>
              <p:cNvGrpSpPr/>
              <p:nvPr/>
            </p:nvGrpSpPr>
            <p:grpSpPr>
              <a:xfrm>
                <a:off x="1185115" y="4850536"/>
                <a:ext cx="1682454" cy="1737740"/>
                <a:chOff x="109778" y="99295"/>
                <a:chExt cx="2507447" cy="2589841"/>
              </a:xfrm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F9439E82-0CF3-4F3A-A1CF-F5D967FC6B36}"/>
                    </a:ext>
                  </a:extLst>
                </p:cNvPr>
                <p:cNvSpPr/>
                <p:nvPr/>
              </p:nvSpPr>
              <p:spPr bwMode="auto">
                <a:xfrm rot="20704671">
                  <a:off x="109778" y="593685"/>
                  <a:ext cx="1019300" cy="2095451"/>
                </a:xfrm>
                <a:custGeom>
                  <a:avLst/>
                  <a:gdLst>
                    <a:gd name="connsiteX0" fmla="*/ 75633 w 1019300"/>
                    <a:gd name="connsiteY0" fmla="*/ 424355 h 2095451"/>
                    <a:gd name="connsiteX1" fmla="*/ 152279 w 1019300"/>
                    <a:gd name="connsiteY1" fmla="*/ 582549 h 2095451"/>
                    <a:gd name="connsiteX2" fmla="*/ 76456 w 1019300"/>
                    <a:gd name="connsiteY2" fmla="*/ 633711 h 2095451"/>
                    <a:gd name="connsiteX3" fmla="*/ 633 w 1019300"/>
                    <a:gd name="connsiteY3" fmla="*/ 582549 h 2095451"/>
                    <a:gd name="connsiteX4" fmla="*/ 75633 w 1019300"/>
                    <a:gd name="connsiteY4" fmla="*/ 424355 h 2095451"/>
                    <a:gd name="connsiteX5" fmla="*/ 746556 w 1019300"/>
                    <a:gd name="connsiteY5" fmla="*/ 395723 h 2095451"/>
                    <a:gd name="connsiteX6" fmla="*/ 885961 w 1019300"/>
                    <a:gd name="connsiteY6" fmla="*/ 1254284 h 2095451"/>
                    <a:gd name="connsiteX7" fmla="*/ 770533 w 1019300"/>
                    <a:gd name="connsiteY7" fmla="*/ 2086765 h 2095451"/>
                    <a:gd name="connsiteX8" fmla="*/ 83605 w 1019300"/>
                    <a:gd name="connsiteY8" fmla="*/ 1287081 h 2095451"/>
                    <a:gd name="connsiteX9" fmla="*/ 649883 w 1019300"/>
                    <a:gd name="connsiteY9" fmla="*/ 403913 h 2095451"/>
                    <a:gd name="connsiteX10" fmla="*/ 746556 w 1019300"/>
                    <a:gd name="connsiteY10" fmla="*/ 395723 h 2095451"/>
                    <a:gd name="connsiteX11" fmla="*/ 233956 w 1019300"/>
                    <a:gd name="connsiteY11" fmla="*/ 263486 h 2095451"/>
                    <a:gd name="connsiteX12" fmla="*/ 322590 w 1019300"/>
                    <a:gd name="connsiteY12" fmla="*/ 443299 h 2095451"/>
                    <a:gd name="connsiteX13" fmla="*/ 234907 w 1019300"/>
                    <a:gd name="connsiteY13" fmla="*/ 501453 h 2095451"/>
                    <a:gd name="connsiteX14" fmla="*/ 147225 w 1019300"/>
                    <a:gd name="connsiteY14" fmla="*/ 443299 h 2095451"/>
                    <a:gd name="connsiteX15" fmla="*/ 233956 w 1019300"/>
                    <a:gd name="connsiteY15" fmla="*/ 263486 h 2095451"/>
                    <a:gd name="connsiteX16" fmla="*/ 407243 w 1019300"/>
                    <a:gd name="connsiteY16" fmla="*/ 193449 h 2095451"/>
                    <a:gd name="connsiteX17" fmla="*/ 511676 w 1019300"/>
                    <a:gd name="connsiteY17" fmla="*/ 364570 h 2095451"/>
                    <a:gd name="connsiteX18" fmla="*/ 429574 w 1019300"/>
                    <a:gd name="connsiteY18" fmla="*/ 430368 h 2095451"/>
                    <a:gd name="connsiteX19" fmla="*/ 337021 w 1019300"/>
                    <a:gd name="connsiteY19" fmla="*/ 380328 h 2095451"/>
                    <a:gd name="connsiteX20" fmla="*/ 407243 w 1019300"/>
                    <a:gd name="connsiteY20" fmla="*/ 193449 h 2095451"/>
                    <a:gd name="connsiteX21" fmla="*/ 610262 w 1019300"/>
                    <a:gd name="connsiteY21" fmla="*/ 142093 h 2095451"/>
                    <a:gd name="connsiteX22" fmla="*/ 698896 w 1019300"/>
                    <a:gd name="connsiteY22" fmla="*/ 321906 h 2095451"/>
                    <a:gd name="connsiteX23" fmla="*/ 611213 w 1019300"/>
                    <a:gd name="connsiteY23" fmla="*/ 380060 h 2095451"/>
                    <a:gd name="connsiteX24" fmla="*/ 523531 w 1019300"/>
                    <a:gd name="connsiteY24" fmla="*/ 321906 h 2095451"/>
                    <a:gd name="connsiteX25" fmla="*/ 610262 w 1019300"/>
                    <a:gd name="connsiteY25" fmla="*/ 142093 h 2095451"/>
                    <a:gd name="connsiteX26" fmla="*/ 867089 w 1019300"/>
                    <a:gd name="connsiteY26" fmla="*/ 20 h 2095451"/>
                    <a:gd name="connsiteX27" fmla="*/ 1018427 w 1019300"/>
                    <a:gd name="connsiteY27" fmla="*/ 294303 h 2095451"/>
                    <a:gd name="connsiteX28" fmla="*/ 868714 w 1019300"/>
                    <a:gd name="connsiteY28" fmla="*/ 389478 h 2095451"/>
                    <a:gd name="connsiteX29" fmla="*/ 719000 w 1019300"/>
                    <a:gd name="connsiteY29" fmla="*/ 294303 h 2095451"/>
                    <a:gd name="connsiteX30" fmla="*/ 867089 w 1019300"/>
                    <a:gd name="connsiteY30" fmla="*/ 20 h 209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019300" h="2095451">
                      <a:moveTo>
                        <a:pt x="75633" y="424355"/>
                      </a:moveTo>
                      <a:cubicBezTo>
                        <a:pt x="163273" y="422973"/>
                        <a:pt x="152279" y="550841"/>
                        <a:pt x="152279" y="582549"/>
                      </a:cubicBezTo>
                      <a:cubicBezTo>
                        <a:pt x="152279" y="614257"/>
                        <a:pt x="118332" y="633711"/>
                        <a:pt x="76456" y="633711"/>
                      </a:cubicBezTo>
                      <a:cubicBezTo>
                        <a:pt x="34580" y="633711"/>
                        <a:pt x="633" y="614257"/>
                        <a:pt x="633" y="582549"/>
                      </a:cubicBezTo>
                      <a:cubicBezTo>
                        <a:pt x="633" y="550841"/>
                        <a:pt x="-12007" y="425737"/>
                        <a:pt x="75633" y="424355"/>
                      </a:cubicBezTo>
                      <a:close/>
                      <a:moveTo>
                        <a:pt x="746556" y="395723"/>
                      </a:moveTo>
                      <a:cubicBezTo>
                        <a:pt x="1178740" y="395839"/>
                        <a:pt x="867110" y="991338"/>
                        <a:pt x="885961" y="1254284"/>
                      </a:cubicBezTo>
                      <a:cubicBezTo>
                        <a:pt x="906069" y="1534759"/>
                        <a:pt x="1056659" y="1997813"/>
                        <a:pt x="770533" y="2086765"/>
                      </a:cubicBezTo>
                      <a:cubicBezTo>
                        <a:pt x="484407" y="2175716"/>
                        <a:pt x="122763" y="1558499"/>
                        <a:pt x="83605" y="1287081"/>
                      </a:cubicBezTo>
                      <a:cubicBezTo>
                        <a:pt x="44447" y="1015663"/>
                        <a:pt x="-48993" y="504791"/>
                        <a:pt x="649883" y="403913"/>
                      </a:cubicBezTo>
                      <a:cubicBezTo>
                        <a:pt x="685625" y="398353"/>
                        <a:pt x="717743" y="395715"/>
                        <a:pt x="746556" y="395723"/>
                      </a:cubicBezTo>
                      <a:close/>
                      <a:moveTo>
                        <a:pt x="233956" y="263486"/>
                      </a:moveTo>
                      <a:cubicBezTo>
                        <a:pt x="335303" y="261915"/>
                        <a:pt x="322590" y="407259"/>
                        <a:pt x="322590" y="443299"/>
                      </a:cubicBezTo>
                      <a:cubicBezTo>
                        <a:pt x="322590" y="479340"/>
                        <a:pt x="283333" y="501453"/>
                        <a:pt x="234907" y="501453"/>
                      </a:cubicBezTo>
                      <a:cubicBezTo>
                        <a:pt x="186482" y="501453"/>
                        <a:pt x="147225" y="479340"/>
                        <a:pt x="147225" y="443299"/>
                      </a:cubicBezTo>
                      <a:cubicBezTo>
                        <a:pt x="147225" y="407259"/>
                        <a:pt x="132608" y="265058"/>
                        <a:pt x="233956" y="263486"/>
                      </a:cubicBezTo>
                      <a:close/>
                      <a:moveTo>
                        <a:pt x="407243" y="193449"/>
                      </a:moveTo>
                      <a:cubicBezTo>
                        <a:pt x="508040" y="182777"/>
                        <a:pt x="508438" y="328675"/>
                        <a:pt x="511676" y="364570"/>
                      </a:cubicBezTo>
                      <a:cubicBezTo>
                        <a:pt x="514915" y="400466"/>
                        <a:pt x="477804" y="426016"/>
                        <a:pt x="429574" y="430368"/>
                      </a:cubicBezTo>
                      <a:cubicBezTo>
                        <a:pt x="381345" y="434719"/>
                        <a:pt x="340260" y="416223"/>
                        <a:pt x="337021" y="380328"/>
                      </a:cubicBezTo>
                      <a:cubicBezTo>
                        <a:pt x="333782" y="344433"/>
                        <a:pt x="306447" y="204121"/>
                        <a:pt x="407243" y="193449"/>
                      </a:cubicBezTo>
                      <a:close/>
                      <a:moveTo>
                        <a:pt x="610262" y="142093"/>
                      </a:moveTo>
                      <a:cubicBezTo>
                        <a:pt x="711609" y="140522"/>
                        <a:pt x="698896" y="285866"/>
                        <a:pt x="698896" y="321906"/>
                      </a:cubicBezTo>
                      <a:cubicBezTo>
                        <a:pt x="698896" y="357947"/>
                        <a:pt x="659639" y="380060"/>
                        <a:pt x="611213" y="380060"/>
                      </a:cubicBezTo>
                      <a:cubicBezTo>
                        <a:pt x="562788" y="380060"/>
                        <a:pt x="523531" y="357947"/>
                        <a:pt x="523531" y="321906"/>
                      </a:cubicBezTo>
                      <a:cubicBezTo>
                        <a:pt x="523531" y="285866"/>
                        <a:pt x="508914" y="143665"/>
                        <a:pt x="610262" y="142093"/>
                      </a:cubicBezTo>
                      <a:close/>
                      <a:moveTo>
                        <a:pt x="867089" y="20"/>
                      </a:moveTo>
                      <a:cubicBezTo>
                        <a:pt x="1040135" y="-2552"/>
                        <a:pt x="1018427" y="235319"/>
                        <a:pt x="1018427" y="294303"/>
                      </a:cubicBezTo>
                      <a:cubicBezTo>
                        <a:pt x="1018427" y="353288"/>
                        <a:pt x="951398" y="389478"/>
                        <a:pt x="868714" y="389478"/>
                      </a:cubicBezTo>
                      <a:cubicBezTo>
                        <a:pt x="786030" y="389478"/>
                        <a:pt x="719000" y="353288"/>
                        <a:pt x="719000" y="294303"/>
                      </a:cubicBezTo>
                      <a:cubicBezTo>
                        <a:pt x="719000" y="235319"/>
                        <a:pt x="694042" y="2592"/>
                        <a:pt x="867089" y="2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E33376D3-72D8-490E-861E-9F477CF7F2B4}"/>
                    </a:ext>
                  </a:extLst>
                </p:cNvPr>
                <p:cNvSpPr/>
                <p:nvPr/>
              </p:nvSpPr>
              <p:spPr bwMode="auto">
                <a:xfrm rot="891948" flipH="1">
                  <a:off x="1597925" y="99295"/>
                  <a:ext cx="1019300" cy="2095451"/>
                </a:xfrm>
                <a:custGeom>
                  <a:avLst/>
                  <a:gdLst>
                    <a:gd name="connsiteX0" fmla="*/ 75633 w 1019300"/>
                    <a:gd name="connsiteY0" fmla="*/ 424355 h 2095451"/>
                    <a:gd name="connsiteX1" fmla="*/ 152279 w 1019300"/>
                    <a:gd name="connsiteY1" fmla="*/ 582549 h 2095451"/>
                    <a:gd name="connsiteX2" fmla="*/ 76456 w 1019300"/>
                    <a:gd name="connsiteY2" fmla="*/ 633711 h 2095451"/>
                    <a:gd name="connsiteX3" fmla="*/ 633 w 1019300"/>
                    <a:gd name="connsiteY3" fmla="*/ 582549 h 2095451"/>
                    <a:gd name="connsiteX4" fmla="*/ 75633 w 1019300"/>
                    <a:gd name="connsiteY4" fmla="*/ 424355 h 2095451"/>
                    <a:gd name="connsiteX5" fmla="*/ 746556 w 1019300"/>
                    <a:gd name="connsiteY5" fmla="*/ 395723 h 2095451"/>
                    <a:gd name="connsiteX6" fmla="*/ 885961 w 1019300"/>
                    <a:gd name="connsiteY6" fmla="*/ 1254284 h 2095451"/>
                    <a:gd name="connsiteX7" fmla="*/ 770533 w 1019300"/>
                    <a:gd name="connsiteY7" fmla="*/ 2086765 h 2095451"/>
                    <a:gd name="connsiteX8" fmla="*/ 83605 w 1019300"/>
                    <a:gd name="connsiteY8" fmla="*/ 1287081 h 2095451"/>
                    <a:gd name="connsiteX9" fmla="*/ 649883 w 1019300"/>
                    <a:gd name="connsiteY9" fmla="*/ 403913 h 2095451"/>
                    <a:gd name="connsiteX10" fmla="*/ 746556 w 1019300"/>
                    <a:gd name="connsiteY10" fmla="*/ 395723 h 2095451"/>
                    <a:gd name="connsiteX11" fmla="*/ 233956 w 1019300"/>
                    <a:gd name="connsiteY11" fmla="*/ 263486 h 2095451"/>
                    <a:gd name="connsiteX12" fmla="*/ 322590 w 1019300"/>
                    <a:gd name="connsiteY12" fmla="*/ 443299 h 2095451"/>
                    <a:gd name="connsiteX13" fmla="*/ 234907 w 1019300"/>
                    <a:gd name="connsiteY13" fmla="*/ 501453 h 2095451"/>
                    <a:gd name="connsiteX14" fmla="*/ 147225 w 1019300"/>
                    <a:gd name="connsiteY14" fmla="*/ 443299 h 2095451"/>
                    <a:gd name="connsiteX15" fmla="*/ 233956 w 1019300"/>
                    <a:gd name="connsiteY15" fmla="*/ 263486 h 2095451"/>
                    <a:gd name="connsiteX16" fmla="*/ 407243 w 1019300"/>
                    <a:gd name="connsiteY16" fmla="*/ 193449 h 2095451"/>
                    <a:gd name="connsiteX17" fmla="*/ 511676 w 1019300"/>
                    <a:gd name="connsiteY17" fmla="*/ 364570 h 2095451"/>
                    <a:gd name="connsiteX18" fmla="*/ 429574 w 1019300"/>
                    <a:gd name="connsiteY18" fmla="*/ 430368 h 2095451"/>
                    <a:gd name="connsiteX19" fmla="*/ 337021 w 1019300"/>
                    <a:gd name="connsiteY19" fmla="*/ 380328 h 2095451"/>
                    <a:gd name="connsiteX20" fmla="*/ 407243 w 1019300"/>
                    <a:gd name="connsiteY20" fmla="*/ 193449 h 2095451"/>
                    <a:gd name="connsiteX21" fmla="*/ 610262 w 1019300"/>
                    <a:gd name="connsiteY21" fmla="*/ 142093 h 2095451"/>
                    <a:gd name="connsiteX22" fmla="*/ 698896 w 1019300"/>
                    <a:gd name="connsiteY22" fmla="*/ 321906 h 2095451"/>
                    <a:gd name="connsiteX23" fmla="*/ 611213 w 1019300"/>
                    <a:gd name="connsiteY23" fmla="*/ 380060 h 2095451"/>
                    <a:gd name="connsiteX24" fmla="*/ 523531 w 1019300"/>
                    <a:gd name="connsiteY24" fmla="*/ 321906 h 2095451"/>
                    <a:gd name="connsiteX25" fmla="*/ 610262 w 1019300"/>
                    <a:gd name="connsiteY25" fmla="*/ 142093 h 2095451"/>
                    <a:gd name="connsiteX26" fmla="*/ 867089 w 1019300"/>
                    <a:gd name="connsiteY26" fmla="*/ 20 h 2095451"/>
                    <a:gd name="connsiteX27" fmla="*/ 1018427 w 1019300"/>
                    <a:gd name="connsiteY27" fmla="*/ 294303 h 2095451"/>
                    <a:gd name="connsiteX28" fmla="*/ 868714 w 1019300"/>
                    <a:gd name="connsiteY28" fmla="*/ 389478 h 2095451"/>
                    <a:gd name="connsiteX29" fmla="*/ 719000 w 1019300"/>
                    <a:gd name="connsiteY29" fmla="*/ 294303 h 2095451"/>
                    <a:gd name="connsiteX30" fmla="*/ 867089 w 1019300"/>
                    <a:gd name="connsiteY30" fmla="*/ 20 h 209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019300" h="2095451">
                      <a:moveTo>
                        <a:pt x="75633" y="424355"/>
                      </a:moveTo>
                      <a:cubicBezTo>
                        <a:pt x="163273" y="422973"/>
                        <a:pt x="152279" y="550841"/>
                        <a:pt x="152279" y="582549"/>
                      </a:cubicBezTo>
                      <a:cubicBezTo>
                        <a:pt x="152279" y="614257"/>
                        <a:pt x="118332" y="633711"/>
                        <a:pt x="76456" y="633711"/>
                      </a:cubicBezTo>
                      <a:cubicBezTo>
                        <a:pt x="34580" y="633711"/>
                        <a:pt x="633" y="614257"/>
                        <a:pt x="633" y="582549"/>
                      </a:cubicBezTo>
                      <a:cubicBezTo>
                        <a:pt x="633" y="550841"/>
                        <a:pt x="-12007" y="425737"/>
                        <a:pt x="75633" y="424355"/>
                      </a:cubicBezTo>
                      <a:close/>
                      <a:moveTo>
                        <a:pt x="746556" y="395723"/>
                      </a:moveTo>
                      <a:cubicBezTo>
                        <a:pt x="1178740" y="395839"/>
                        <a:pt x="867110" y="991338"/>
                        <a:pt x="885961" y="1254284"/>
                      </a:cubicBezTo>
                      <a:cubicBezTo>
                        <a:pt x="906069" y="1534759"/>
                        <a:pt x="1056659" y="1997813"/>
                        <a:pt x="770533" y="2086765"/>
                      </a:cubicBezTo>
                      <a:cubicBezTo>
                        <a:pt x="484407" y="2175716"/>
                        <a:pt x="122763" y="1558499"/>
                        <a:pt x="83605" y="1287081"/>
                      </a:cubicBezTo>
                      <a:cubicBezTo>
                        <a:pt x="44447" y="1015663"/>
                        <a:pt x="-48993" y="504791"/>
                        <a:pt x="649883" y="403913"/>
                      </a:cubicBezTo>
                      <a:cubicBezTo>
                        <a:pt x="685625" y="398353"/>
                        <a:pt x="717743" y="395715"/>
                        <a:pt x="746556" y="395723"/>
                      </a:cubicBezTo>
                      <a:close/>
                      <a:moveTo>
                        <a:pt x="233956" y="263486"/>
                      </a:moveTo>
                      <a:cubicBezTo>
                        <a:pt x="335303" y="261915"/>
                        <a:pt x="322590" y="407259"/>
                        <a:pt x="322590" y="443299"/>
                      </a:cubicBezTo>
                      <a:cubicBezTo>
                        <a:pt x="322590" y="479340"/>
                        <a:pt x="283333" y="501453"/>
                        <a:pt x="234907" y="501453"/>
                      </a:cubicBezTo>
                      <a:cubicBezTo>
                        <a:pt x="186482" y="501453"/>
                        <a:pt x="147225" y="479340"/>
                        <a:pt x="147225" y="443299"/>
                      </a:cubicBezTo>
                      <a:cubicBezTo>
                        <a:pt x="147225" y="407259"/>
                        <a:pt x="132608" y="265058"/>
                        <a:pt x="233956" y="263486"/>
                      </a:cubicBezTo>
                      <a:close/>
                      <a:moveTo>
                        <a:pt x="407243" y="193449"/>
                      </a:moveTo>
                      <a:cubicBezTo>
                        <a:pt x="508040" y="182777"/>
                        <a:pt x="508438" y="328675"/>
                        <a:pt x="511676" y="364570"/>
                      </a:cubicBezTo>
                      <a:cubicBezTo>
                        <a:pt x="514915" y="400466"/>
                        <a:pt x="477804" y="426016"/>
                        <a:pt x="429574" y="430368"/>
                      </a:cubicBezTo>
                      <a:cubicBezTo>
                        <a:pt x="381345" y="434719"/>
                        <a:pt x="340260" y="416223"/>
                        <a:pt x="337021" y="380328"/>
                      </a:cubicBezTo>
                      <a:cubicBezTo>
                        <a:pt x="333782" y="344433"/>
                        <a:pt x="306447" y="204121"/>
                        <a:pt x="407243" y="193449"/>
                      </a:cubicBezTo>
                      <a:close/>
                      <a:moveTo>
                        <a:pt x="610262" y="142093"/>
                      </a:moveTo>
                      <a:cubicBezTo>
                        <a:pt x="711609" y="140522"/>
                        <a:pt x="698896" y="285866"/>
                        <a:pt x="698896" y="321906"/>
                      </a:cubicBezTo>
                      <a:cubicBezTo>
                        <a:pt x="698896" y="357947"/>
                        <a:pt x="659639" y="380060"/>
                        <a:pt x="611213" y="380060"/>
                      </a:cubicBezTo>
                      <a:cubicBezTo>
                        <a:pt x="562788" y="380060"/>
                        <a:pt x="523531" y="357947"/>
                        <a:pt x="523531" y="321906"/>
                      </a:cubicBezTo>
                      <a:cubicBezTo>
                        <a:pt x="523531" y="285866"/>
                        <a:pt x="508914" y="143665"/>
                        <a:pt x="610262" y="142093"/>
                      </a:cubicBezTo>
                      <a:close/>
                      <a:moveTo>
                        <a:pt x="867089" y="20"/>
                      </a:moveTo>
                      <a:cubicBezTo>
                        <a:pt x="1040135" y="-2552"/>
                        <a:pt x="1018427" y="235319"/>
                        <a:pt x="1018427" y="294303"/>
                      </a:cubicBezTo>
                      <a:cubicBezTo>
                        <a:pt x="1018427" y="353288"/>
                        <a:pt x="951398" y="389478"/>
                        <a:pt x="868714" y="389478"/>
                      </a:cubicBezTo>
                      <a:cubicBezTo>
                        <a:pt x="786030" y="389478"/>
                        <a:pt x="719000" y="353288"/>
                        <a:pt x="719000" y="294303"/>
                      </a:cubicBezTo>
                      <a:cubicBezTo>
                        <a:pt x="719000" y="235319"/>
                        <a:pt x="694042" y="2592"/>
                        <a:pt x="867089" y="2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0C40D733-3CAA-4408-B8B8-D5EB3AD4E2FC}"/>
                  </a:ext>
                </a:extLst>
              </p:cNvPr>
              <p:cNvSpPr/>
              <p:nvPr/>
            </p:nvSpPr>
            <p:spPr bwMode="auto">
              <a:xfrm>
                <a:off x="879100" y="4521229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02A65DF-EDCF-4B7D-B09B-356E926F1947}"/>
                </a:ext>
              </a:extLst>
            </p:cNvPr>
            <p:cNvSpPr txBox="1"/>
            <p:nvPr/>
          </p:nvSpPr>
          <p:spPr>
            <a:xfrm>
              <a:off x="1372952" y="5986414"/>
              <a:ext cx="1314174" cy="3000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裸足禁止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24EF6D0-EB85-4196-A76E-E88AD766F8A5}"/>
              </a:ext>
            </a:extLst>
          </p:cNvPr>
          <p:cNvGrpSpPr/>
          <p:nvPr/>
        </p:nvGrpSpPr>
        <p:grpSpPr>
          <a:xfrm>
            <a:off x="3927783" y="3862299"/>
            <a:ext cx="2092540" cy="2424201"/>
            <a:chOff x="3927783" y="3862299"/>
            <a:chExt cx="2092540" cy="2424201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01D7FA9D-DD11-461D-955B-1A160415FB0C}"/>
                </a:ext>
              </a:extLst>
            </p:cNvPr>
            <p:cNvGrpSpPr/>
            <p:nvPr/>
          </p:nvGrpSpPr>
          <p:grpSpPr>
            <a:xfrm>
              <a:off x="3927783" y="3862299"/>
              <a:ext cx="2092540" cy="2048176"/>
              <a:chOff x="3946150" y="4521229"/>
              <a:chExt cx="2256219" cy="2208387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D0950082-BB48-4742-8BF4-4976EAD22E52}"/>
                  </a:ext>
                </a:extLst>
              </p:cNvPr>
              <p:cNvGrpSpPr/>
              <p:nvPr/>
            </p:nvGrpSpPr>
            <p:grpSpPr>
              <a:xfrm>
                <a:off x="4342622" y="4811411"/>
                <a:ext cx="1535664" cy="1673260"/>
                <a:chOff x="6206352" y="4400785"/>
                <a:chExt cx="2040719" cy="2223568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AAFFFBE5-8EE9-490A-A9BC-639E316F658B}"/>
                    </a:ext>
                  </a:extLst>
                </p:cNvPr>
                <p:cNvSpPr/>
                <p:nvPr/>
              </p:nvSpPr>
              <p:spPr bwMode="auto">
                <a:xfrm>
                  <a:off x="6206352" y="4400785"/>
                  <a:ext cx="953105" cy="2223568"/>
                </a:xfrm>
                <a:custGeom>
                  <a:avLst/>
                  <a:gdLst>
                    <a:gd name="connsiteX0" fmla="*/ 69850 w 953105"/>
                    <a:gd name="connsiteY0" fmla="*/ 463314 h 2223568"/>
                    <a:gd name="connsiteX1" fmla="*/ 139700 w 953105"/>
                    <a:gd name="connsiteY1" fmla="*/ 556977 h 2223568"/>
                    <a:gd name="connsiteX2" fmla="*/ 69850 w 953105"/>
                    <a:gd name="connsiteY2" fmla="*/ 650640 h 2223568"/>
                    <a:gd name="connsiteX3" fmla="*/ 0 w 953105"/>
                    <a:gd name="connsiteY3" fmla="*/ 556977 h 2223568"/>
                    <a:gd name="connsiteX4" fmla="*/ 69850 w 953105"/>
                    <a:gd name="connsiteY4" fmla="*/ 463314 h 2223568"/>
                    <a:gd name="connsiteX5" fmla="*/ 651818 w 953105"/>
                    <a:gd name="connsiteY5" fmla="*/ 381743 h 2223568"/>
                    <a:gd name="connsiteX6" fmla="*/ 778603 w 953105"/>
                    <a:gd name="connsiteY6" fmla="*/ 392077 h 2223568"/>
                    <a:gd name="connsiteX7" fmla="*/ 884225 w 953105"/>
                    <a:gd name="connsiteY7" fmla="*/ 1330204 h 2223568"/>
                    <a:gd name="connsiteX8" fmla="*/ 928230 w 953105"/>
                    <a:gd name="connsiteY8" fmla="*/ 1943027 h 2223568"/>
                    <a:gd name="connsiteX9" fmla="*/ 648001 w 953105"/>
                    <a:gd name="connsiteY9" fmla="*/ 2223568 h 2223568"/>
                    <a:gd name="connsiteX10" fmla="*/ 367772 w 953105"/>
                    <a:gd name="connsiteY10" fmla="*/ 1943027 h 2223568"/>
                    <a:gd name="connsiteX11" fmla="*/ 265810 w 953105"/>
                    <a:gd name="connsiteY11" fmla="*/ 1460606 h 2223568"/>
                    <a:gd name="connsiteX12" fmla="*/ 92478 w 953105"/>
                    <a:gd name="connsiteY12" fmla="*/ 903255 h 2223568"/>
                    <a:gd name="connsiteX13" fmla="*/ 651818 w 953105"/>
                    <a:gd name="connsiteY13" fmla="*/ 381743 h 2223568"/>
                    <a:gd name="connsiteX14" fmla="*/ 214314 w 953105"/>
                    <a:gd name="connsiteY14" fmla="*/ 320439 h 2223568"/>
                    <a:gd name="connsiteX15" fmla="*/ 282577 w 953105"/>
                    <a:gd name="connsiteY15" fmla="*/ 415689 h 2223568"/>
                    <a:gd name="connsiteX16" fmla="*/ 214314 w 953105"/>
                    <a:gd name="connsiteY16" fmla="*/ 510939 h 2223568"/>
                    <a:gd name="connsiteX17" fmla="*/ 146051 w 953105"/>
                    <a:gd name="connsiteY17" fmla="*/ 415689 h 2223568"/>
                    <a:gd name="connsiteX18" fmla="*/ 214314 w 953105"/>
                    <a:gd name="connsiteY18" fmla="*/ 320439 h 2223568"/>
                    <a:gd name="connsiteX19" fmla="*/ 369888 w 953105"/>
                    <a:gd name="connsiteY19" fmla="*/ 190264 h 2223568"/>
                    <a:gd name="connsiteX20" fmla="*/ 441325 w 953105"/>
                    <a:gd name="connsiteY20" fmla="*/ 290277 h 2223568"/>
                    <a:gd name="connsiteX21" fmla="*/ 369888 w 953105"/>
                    <a:gd name="connsiteY21" fmla="*/ 390290 h 2223568"/>
                    <a:gd name="connsiteX22" fmla="*/ 298451 w 953105"/>
                    <a:gd name="connsiteY22" fmla="*/ 290277 h 2223568"/>
                    <a:gd name="connsiteX23" fmla="*/ 369888 w 953105"/>
                    <a:gd name="connsiteY23" fmla="*/ 190264 h 2223568"/>
                    <a:gd name="connsiteX24" fmla="*/ 545383 w 953105"/>
                    <a:gd name="connsiteY24" fmla="*/ 104539 h 2223568"/>
                    <a:gd name="connsiteX25" fmla="*/ 616820 w 953105"/>
                    <a:gd name="connsiteY25" fmla="*/ 204552 h 2223568"/>
                    <a:gd name="connsiteX26" fmla="*/ 545383 w 953105"/>
                    <a:gd name="connsiteY26" fmla="*/ 304565 h 2223568"/>
                    <a:gd name="connsiteX27" fmla="*/ 473946 w 953105"/>
                    <a:gd name="connsiteY27" fmla="*/ 204552 h 2223568"/>
                    <a:gd name="connsiteX28" fmla="*/ 545383 w 953105"/>
                    <a:gd name="connsiteY28" fmla="*/ 104539 h 2223568"/>
                    <a:gd name="connsiteX29" fmla="*/ 808613 w 953105"/>
                    <a:gd name="connsiteY29" fmla="*/ 0 h 2223568"/>
                    <a:gd name="connsiteX30" fmla="*/ 951907 w 953105"/>
                    <a:gd name="connsiteY30" fmla="*/ 169182 h 2223568"/>
                    <a:gd name="connsiteX31" fmla="*/ 808613 w 953105"/>
                    <a:gd name="connsiteY31" fmla="*/ 338364 h 2223568"/>
                    <a:gd name="connsiteX32" fmla="*/ 665319 w 953105"/>
                    <a:gd name="connsiteY32" fmla="*/ 169182 h 2223568"/>
                    <a:gd name="connsiteX33" fmla="*/ 808613 w 953105"/>
                    <a:gd name="connsiteY33" fmla="*/ 0 h 222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953105" h="2223568">
                      <a:moveTo>
                        <a:pt x="69850" y="463314"/>
                      </a:moveTo>
                      <a:cubicBezTo>
                        <a:pt x="108427" y="463314"/>
                        <a:pt x="139700" y="505248"/>
                        <a:pt x="139700" y="556977"/>
                      </a:cubicBezTo>
                      <a:cubicBezTo>
                        <a:pt x="139700" y="608706"/>
                        <a:pt x="108427" y="650640"/>
                        <a:pt x="69850" y="650640"/>
                      </a:cubicBezTo>
                      <a:cubicBezTo>
                        <a:pt x="31273" y="650640"/>
                        <a:pt x="0" y="608706"/>
                        <a:pt x="0" y="556977"/>
                      </a:cubicBezTo>
                      <a:cubicBezTo>
                        <a:pt x="0" y="505248"/>
                        <a:pt x="31273" y="463314"/>
                        <a:pt x="69850" y="463314"/>
                      </a:cubicBezTo>
                      <a:close/>
                      <a:moveTo>
                        <a:pt x="651818" y="381743"/>
                      </a:moveTo>
                      <a:cubicBezTo>
                        <a:pt x="693810" y="378958"/>
                        <a:pt x="736312" y="382017"/>
                        <a:pt x="778603" y="392077"/>
                      </a:cubicBezTo>
                      <a:cubicBezTo>
                        <a:pt x="1116936" y="472552"/>
                        <a:pt x="853543" y="1084793"/>
                        <a:pt x="884225" y="1330204"/>
                      </a:cubicBezTo>
                      <a:cubicBezTo>
                        <a:pt x="909163" y="1588695"/>
                        <a:pt x="952256" y="1794133"/>
                        <a:pt x="928230" y="1943027"/>
                      </a:cubicBezTo>
                      <a:cubicBezTo>
                        <a:pt x="904204" y="2091920"/>
                        <a:pt x="786229" y="2223568"/>
                        <a:pt x="648001" y="2223568"/>
                      </a:cubicBezTo>
                      <a:cubicBezTo>
                        <a:pt x="509772" y="2223568"/>
                        <a:pt x="395154" y="2087372"/>
                        <a:pt x="367772" y="1943027"/>
                      </a:cubicBezTo>
                      <a:cubicBezTo>
                        <a:pt x="340391" y="1798682"/>
                        <a:pt x="313097" y="1619391"/>
                        <a:pt x="265810" y="1460606"/>
                      </a:cubicBezTo>
                      <a:cubicBezTo>
                        <a:pt x="211207" y="1307946"/>
                        <a:pt x="96502" y="1127389"/>
                        <a:pt x="92478" y="903255"/>
                      </a:cubicBezTo>
                      <a:cubicBezTo>
                        <a:pt x="88957" y="707138"/>
                        <a:pt x="357877" y="401242"/>
                        <a:pt x="651818" y="381743"/>
                      </a:cubicBezTo>
                      <a:close/>
                      <a:moveTo>
                        <a:pt x="214314" y="320439"/>
                      </a:moveTo>
                      <a:cubicBezTo>
                        <a:pt x="252015" y="320439"/>
                        <a:pt x="282577" y="363084"/>
                        <a:pt x="282577" y="415689"/>
                      </a:cubicBezTo>
                      <a:cubicBezTo>
                        <a:pt x="282577" y="468294"/>
                        <a:pt x="252015" y="510939"/>
                        <a:pt x="214314" y="510939"/>
                      </a:cubicBezTo>
                      <a:cubicBezTo>
                        <a:pt x="176613" y="510939"/>
                        <a:pt x="146051" y="468294"/>
                        <a:pt x="146051" y="415689"/>
                      </a:cubicBezTo>
                      <a:cubicBezTo>
                        <a:pt x="146051" y="363084"/>
                        <a:pt x="176613" y="320439"/>
                        <a:pt x="214314" y="320439"/>
                      </a:cubicBezTo>
                      <a:close/>
                      <a:moveTo>
                        <a:pt x="369888" y="190264"/>
                      </a:moveTo>
                      <a:cubicBezTo>
                        <a:pt x="409342" y="190264"/>
                        <a:pt x="441325" y="235041"/>
                        <a:pt x="441325" y="290277"/>
                      </a:cubicBezTo>
                      <a:cubicBezTo>
                        <a:pt x="441325" y="345513"/>
                        <a:pt x="409342" y="390290"/>
                        <a:pt x="369888" y="390290"/>
                      </a:cubicBezTo>
                      <a:cubicBezTo>
                        <a:pt x="330434" y="390290"/>
                        <a:pt x="298451" y="345513"/>
                        <a:pt x="298451" y="290277"/>
                      </a:cubicBezTo>
                      <a:cubicBezTo>
                        <a:pt x="298451" y="235041"/>
                        <a:pt x="330434" y="190264"/>
                        <a:pt x="369888" y="190264"/>
                      </a:cubicBezTo>
                      <a:close/>
                      <a:moveTo>
                        <a:pt x="545383" y="104539"/>
                      </a:moveTo>
                      <a:cubicBezTo>
                        <a:pt x="584837" y="104539"/>
                        <a:pt x="616820" y="149316"/>
                        <a:pt x="616820" y="204552"/>
                      </a:cubicBezTo>
                      <a:cubicBezTo>
                        <a:pt x="616820" y="259788"/>
                        <a:pt x="584837" y="304565"/>
                        <a:pt x="545383" y="304565"/>
                      </a:cubicBezTo>
                      <a:cubicBezTo>
                        <a:pt x="505929" y="304565"/>
                        <a:pt x="473946" y="259788"/>
                        <a:pt x="473946" y="204552"/>
                      </a:cubicBezTo>
                      <a:cubicBezTo>
                        <a:pt x="473946" y="149316"/>
                        <a:pt x="505929" y="104539"/>
                        <a:pt x="545383" y="104539"/>
                      </a:cubicBezTo>
                      <a:close/>
                      <a:moveTo>
                        <a:pt x="808613" y="0"/>
                      </a:moveTo>
                      <a:cubicBezTo>
                        <a:pt x="887752" y="0"/>
                        <a:pt x="951907" y="75745"/>
                        <a:pt x="951907" y="169182"/>
                      </a:cubicBezTo>
                      <a:cubicBezTo>
                        <a:pt x="951907" y="262619"/>
                        <a:pt x="887752" y="338364"/>
                        <a:pt x="808613" y="338364"/>
                      </a:cubicBezTo>
                      <a:cubicBezTo>
                        <a:pt x="729474" y="338364"/>
                        <a:pt x="665319" y="262619"/>
                        <a:pt x="665319" y="169182"/>
                      </a:cubicBezTo>
                      <a:cubicBezTo>
                        <a:pt x="665319" y="75745"/>
                        <a:pt x="729474" y="0"/>
                        <a:pt x="80861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A2A90D5F-C519-45DA-BAD0-ED66156C3DC3}"/>
                    </a:ext>
                  </a:extLst>
                </p:cNvPr>
                <p:cNvSpPr/>
                <p:nvPr/>
              </p:nvSpPr>
              <p:spPr bwMode="auto">
                <a:xfrm flipH="1">
                  <a:off x="7293966" y="4400785"/>
                  <a:ext cx="953105" cy="2223568"/>
                </a:xfrm>
                <a:custGeom>
                  <a:avLst/>
                  <a:gdLst>
                    <a:gd name="connsiteX0" fmla="*/ 69850 w 953105"/>
                    <a:gd name="connsiteY0" fmla="*/ 463314 h 2223568"/>
                    <a:gd name="connsiteX1" fmla="*/ 139700 w 953105"/>
                    <a:gd name="connsiteY1" fmla="*/ 556977 h 2223568"/>
                    <a:gd name="connsiteX2" fmla="*/ 69850 w 953105"/>
                    <a:gd name="connsiteY2" fmla="*/ 650640 h 2223568"/>
                    <a:gd name="connsiteX3" fmla="*/ 0 w 953105"/>
                    <a:gd name="connsiteY3" fmla="*/ 556977 h 2223568"/>
                    <a:gd name="connsiteX4" fmla="*/ 69850 w 953105"/>
                    <a:gd name="connsiteY4" fmla="*/ 463314 h 2223568"/>
                    <a:gd name="connsiteX5" fmla="*/ 651818 w 953105"/>
                    <a:gd name="connsiteY5" fmla="*/ 381743 h 2223568"/>
                    <a:gd name="connsiteX6" fmla="*/ 778603 w 953105"/>
                    <a:gd name="connsiteY6" fmla="*/ 392077 h 2223568"/>
                    <a:gd name="connsiteX7" fmla="*/ 884225 w 953105"/>
                    <a:gd name="connsiteY7" fmla="*/ 1330204 h 2223568"/>
                    <a:gd name="connsiteX8" fmla="*/ 928230 w 953105"/>
                    <a:gd name="connsiteY8" fmla="*/ 1943027 h 2223568"/>
                    <a:gd name="connsiteX9" fmla="*/ 648001 w 953105"/>
                    <a:gd name="connsiteY9" fmla="*/ 2223568 h 2223568"/>
                    <a:gd name="connsiteX10" fmla="*/ 367772 w 953105"/>
                    <a:gd name="connsiteY10" fmla="*/ 1943027 h 2223568"/>
                    <a:gd name="connsiteX11" fmla="*/ 265810 w 953105"/>
                    <a:gd name="connsiteY11" fmla="*/ 1460606 h 2223568"/>
                    <a:gd name="connsiteX12" fmla="*/ 92478 w 953105"/>
                    <a:gd name="connsiteY12" fmla="*/ 903255 h 2223568"/>
                    <a:gd name="connsiteX13" fmla="*/ 651818 w 953105"/>
                    <a:gd name="connsiteY13" fmla="*/ 381743 h 2223568"/>
                    <a:gd name="connsiteX14" fmla="*/ 214314 w 953105"/>
                    <a:gd name="connsiteY14" fmla="*/ 320439 h 2223568"/>
                    <a:gd name="connsiteX15" fmla="*/ 282577 w 953105"/>
                    <a:gd name="connsiteY15" fmla="*/ 415689 h 2223568"/>
                    <a:gd name="connsiteX16" fmla="*/ 214314 w 953105"/>
                    <a:gd name="connsiteY16" fmla="*/ 510939 h 2223568"/>
                    <a:gd name="connsiteX17" fmla="*/ 146051 w 953105"/>
                    <a:gd name="connsiteY17" fmla="*/ 415689 h 2223568"/>
                    <a:gd name="connsiteX18" fmla="*/ 214314 w 953105"/>
                    <a:gd name="connsiteY18" fmla="*/ 320439 h 2223568"/>
                    <a:gd name="connsiteX19" fmla="*/ 369888 w 953105"/>
                    <a:gd name="connsiteY19" fmla="*/ 190264 h 2223568"/>
                    <a:gd name="connsiteX20" fmla="*/ 441325 w 953105"/>
                    <a:gd name="connsiteY20" fmla="*/ 290277 h 2223568"/>
                    <a:gd name="connsiteX21" fmla="*/ 369888 w 953105"/>
                    <a:gd name="connsiteY21" fmla="*/ 390290 h 2223568"/>
                    <a:gd name="connsiteX22" fmla="*/ 298451 w 953105"/>
                    <a:gd name="connsiteY22" fmla="*/ 290277 h 2223568"/>
                    <a:gd name="connsiteX23" fmla="*/ 369888 w 953105"/>
                    <a:gd name="connsiteY23" fmla="*/ 190264 h 2223568"/>
                    <a:gd name="connsiteX24" fmla="*/ 545383 w 953105"/>
                    <a:gd name="connsiteY24" fmla="*/ 104539 h 2223568"/>
                    <a:gd name="connsiteX25" fmla="*/ 616820 w 953105"/>
                    <a:gd name="connsiteY25" fmla="*/ 204552 h 2223568"/>
                    <a:gd name="connsiteX26" fmla="*/ 545383 w 953105"/>
                    <a:gd name="connsiteY26" fmla="*/ 304565 h 2223568"/>
                    <a:gd name="connsiteX27" fmla="*/ 473946 w 953105"/>
                    <a:gd name="connsiteY27" fmla="*/ 204552 h 2223568"/>
                    <a:gd name="connsiteX28" fmla="*/ 545383 w 953105"/>
                    <a:gd name="connsiteY28" fmla="*/ 104539 h 2223568"/>
                    <a:gd name="connsiteX29" fmla="*/ 808613 w 953105"/>
                    <a:gd name="connsiteY29" fmla="*/ 0 h 2223568"/>
                    <a:gd name="connsiteX30" fmla="*/ 951907 w 953105"/>
                    <a:gd name="connsiteY30" fmla="*/ 169182 h 2223568"/>
                    <a:gd name="connsiteX31" fmla="*/ 808613 w 953105"/>
                    <a:gd name="connsiteY31" fmla="*/ 338364 h 2223568"/>
                    <a:gd name="connsiteX32" fmla="*/ 665319 w 953105"/>
                    <a:gd name="connsiteY32" fmla="*/ 169182 h 2223568"/>
                    <a:gd name="connsiteX33" fmla="*/ 808613 w 953105"/>
                    <a:gd name="connsiteY33" fmla="*/ 0 h 222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953105" h="2223568">
                      <a:moveTo>
                        <a:pt x="69850" y="463314"/>
                      </a:moveTo>
                      <a:cubicBezTo>
                        <a:pt x="108427" y="463314"/>
                        <a:pt x="139700" y="505248"/>
                        <a:pt x="139700" y="556977"/>
                      </a:cubicBezTo>
                      <a:cubicBezTo>
                        <a:pt x="139700" y="608706"/>
                        <a:pt x="108427" y="650640"/>
                        <a:pt x="69850" y="650640"/>
                      </a:cubicBezTo>
                      <a:cubicBezTo>
                        <a:pt x="31273" y="650640"/>
                        <a:pt x="0" y="608706"/>
                        <a:pt x="0" y="556977"/>
                      </a:cubicBezTo>
                      <a:cubicBezTo>
                        <a:pt x="0" y="505248"/>
                        <a:pt x="31273" y="463314"/>
                        <a:pt x="69850" y="463314"/>
                      </a:cubicBezTo>
                      <a:close/>
                      <a:moveTo>
                        <a:pt x="651818" y="381743"/>
                      </a:moveTo>
                      <a:cubicBezTo>
                        <a:pt x="693810" y="378958"/>
                        <a:pt x="736312" y="382017"/>
                        <a:pt x="778603" y="392077"/>
                      </a:cubicBezTo>
                      <a:cubicBezTo>
                        <a:pt x="1116936" y="472552"/>
                        <a:pt x="853543" y="1084793"/>
                        <a:pt x="884225" y="1330204"/>
                      </a:cubicBezTo>
                      <a:cubicBezTo>
                        <a:pt x="909163" y="1588695"/>
                        <a:pt x="952256" y="1794133"/>
                        <a:pt x="928230" y="1943027"/>
                      </a:cubicBezTo>
                      <a:cubicBezTo>
                        <a:pt x="904204" y="2091920"/>
                        <a:pt x="786229" y="2223568"/>
                        <a:pt x="648001" y="2223568"/>
                      </a:cubicBezTo>
                      <a:cubicBezTo>
                        <a:pt x="509772" y="2223568"/>
                        <a:pt x="395154" y="2087372"/>
                        <a:pt x="367772" y="1943027"/>
                      </a:cubicBezTo>
                      <a:cubicBezTo>
                        <a:pt x="340391" y="1798682"/>
                        <a:pt x="313097" y="1619391"/>
                        <a:pt x="265810" y="1460606"/>
                      </a:cubicBezTo>
                      <a:cubicBezTo>
                        <a:pt x="211207" y="1307946"/>
                        <a:pt x="96502" y="1127389"/>
                        <a:pt x="92478" y="903255"/>
                      </a:cubicBezTo>
                      <a:cubicBezTo>
                        <a:pt x="88957" y="707138"/>
                        <a:pt x="357877" y="401242"/>
                        <a:pt x="651818" y="381743"/>
                      </a:cubicBezTo>
                      <a:close/>
                      <a:moveTo>
                        <a:pt x="214314" y="320439"/>
                      </a:moveTo>
                      <a:cubicBezTo>
                        <a:pt x="252015" y="320439"/>
                        <a:pt x="282577" y="363084"/>
                        <a:pt x="282577" y="415689"/>
                      </a:cubicBezTo>
                      <a:cubicBezTo>
                        <a:pt x="282577" y="468294"/>
                        <a:pt x="252015" y="510939"/>
                        <a:pt x="214314" y="510939"/>
                      </a:cubicBezTo>
                      <a:cubicBezTo>
                        <a:pt x="176613" y="510939"/>
                        <a:pt x="146051" y="468294"/>
                        <a:pt x="146051" y="415689"/>
                      </a:cubicBezTo>
                      <a:cubicBezTo>
                        <a:pt x="146051" y="363084"/>
                        <a:pt x="176613" y="320439"/>
                        <a:pt x="214314" y="320439"/>
                      </a:cubicBezTo>
                      <a:close/>
                      <a:moveTo>
                        <a:pt x="369888" y="190264"/>
                      </a:moveTo>
                      <a:cubicBezTo>
                        <a:pt x="409342" y="190264"/>
                        <a:pt x="441325" y="235041"/>
                        <a:pt x="441325" y="290277"/>
                      </a:cubicBezTo>
                      <a:cubicBezTo>
                        <a:pt x="441325" y="345513"/>
                        <a:pt x="409342" y="390290"/>
                        <a:pt x="369888" y="390290"/>
                      </a:cubicBezTo>
                      <a:cubicBezTo>
                        <a:pt x="330434" y="390290"/>
                        <a:pt x="298451" y="345513"/>
                        <a:pt x="298451" y="290277"/>
                      </a:cubicBezTo>
                      <a:cubicBezTo>
                        <a:pt x="298451" y="235041"/>
                        <a:pt x="330434" y="190264"/>
                        <a:pt x="369888" y="190264"/>
                      </a:cubicBezTo>
                      <a:close/>
                      <a:moveTo>
                        <a:pt x="545383" y="104539"/>
                      </a:moveTo>
                      <a:cubicBezTo>
                        <a:pt x="584837" y="104539"/>
                        <a:pt x="616820" y="149316"/>
                        <a:pt x="616820" y="204552"/>
                      </a:cubicBezTo>
                      <a:cubicBezTo>
                        <a:pt x="616820" y="259788"/>
                        <a:pt x="584837" y="304565"/>
                        <a:pt x="545383" y="304565"/>
                      </a:cubicBezTo>
                      <a:cubicBezTo>
                        <a:pt x="505929" y="304565"/>
                        <a:pt x="473946" y="259788"/>
                        <a:pt x="473946" y="204552"/>
                      </a:cubicBezTo>
                      <a:cubicBezTo>
                        <a:pt x="473946" y="149316"/>
                        <a:pt x="505929" y="104539"/>
                        <a:pt x="545383" y="104539"/>
                      </a:cubicBezTo>
                      <a:close/>
                      <a:moveTo>
                        <a:pt x="808613" y="0"/>
                      </a:moveTo>
                      <a:cubicBezTo>
                        <a:pt x="887752" y="0"/>
                        <a:pt x="951907" y="75745"/>
                        <a:pt x="951907" y="169182"/>
                      </a:cubicBezTo>
                      <a:cubicBezTo>
                        <a:pt x="951907" y="262619"/>
                        <a:pt x="887752" y="338364"/>
                        <a:pt x="808613" y="338364"/>
                      </a:cubicBezTo>
                      <a:cubicBezTo>
                        <a:pt x="729474" y="338364"/>
                        <a:pt x="665319" y="262619"/>
                        <a:pt x="665319" y="169182"/>
                      </a:cubicBezTo>
                      <a:cubicBezTo>
                        <a:pt x="665319" y="75745"/>
                        <a:pt x="729474" y="0"/>
                        <a:pt x="80861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BAABB245-41BA-4344-9075-AEE480AC3B2B}"/>
                  </a:ext>
                </a:extLst>
              </p:cNvPr>
              <p:cNvSpPr/>
              <p:nvPr/>
            </p:nvSpPr>
            <p:spPr bwMode="auto">
              <a:xfrm>
                <a:off x="3946150" y="4521229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871524C-54CB-4476-9347-B6FDDF585F0D}"/>
                </a:ext>
              </a:extLst>
            </p:cNvPr>
            <p:cNvSpPr txBox="1"/>
            <p:nvPr/>
          </p:nvSpPr>
          <p:spPr>
            <a:xfrm>
              <a:off x="4320540" y="5986414"/>
              <a:ext cx="1314174" cy="3000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裸足禁止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E6E83AF-B253-41B9-8191-650F4505B136}"/>
              </a:ext>
            </a:extLst>
          </p:cNvPr>
          <p:cNvGrpSpPr/>
          <p:nvPr/>
        </p:nvGrpSpPr>
        <p:grpSpPr>
          <a:xfrm>
            <a:off x="6888623" y="3862299"/>
            <a:ext cx="2092540" cy="2424201"/>
            <a:chOff x="6888623" y="3862299"/>
            <a:chExt cx="2092540" cy="2424201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C183B33-2A14-47C2-B024-554814B67943}"/>
                </a:ext>
              </a:extLst>
            </p:cNvPr>
            <p:cNvGrpSpPr/>
            <p:nvPr/>
          </p:nvGrpSpPr>
          <p:grpSpPr>
            <a:xfrm>
              <a:off x="6888623" y="3862299"/>
              <a:ext cx="2092540" cy="2048176"/>
              <a:chOff x="7032250" y="4521229"/>
              <a:chExt cx="2256219" cy="2208387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4522140-3197-472F-9305-22AB1760E0D8}"/>
                  </a:ext>
                </a:extLst>
              </p:cNvPr>
              <p:cNvSpPr/>
              <p:nvPr/>
            </p:nvSpPr>
            <p:spPr bwMode="auto">
              <a:xfrm flipH="1">
                <a:off x="7886992" y="4737215"/>
                <a:ext cx="771655" cy="1800250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8D7369C7-E393-4894-ACAC-5BC2891723B1}"/>
                  </a:ext>
                </a:extLst>
              </p:cNvPr>
              <p:cNvSpPr/>
              <p:nvPr/>
            </p:nvSpPr>
            <p:spPr bwMode="auto">
              <a:xfrm>
                <a:off x="7032250" y="4521229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C7DA90C-8A4F-49AE-AC52-3D412C39CC7E}"/>
                </a:ext>
              </a:extLst>
            </p:cNvPr>
            <p:cNvSpPr txBox="1"/>
            <p:nvPr/>
          </p:nvSpPr>
          <p:spPr>
            <a:xfrm>
              <a:off x="7268128" y="5986414"/>
              <a:ext cx="1314174" cy="3000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裸足禁止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2B1611D-2086-4A6F-AFB2-793FCF6A3EB2}"/>
              </a:ext>
            </a:extLst>
          </p:cNvPr>
          <p:cNvGrpSpPr/>
          <p:nvPr/>
        </p:nvGrpSpPr>
        <p:grpSpPr>
          <a:xfrm>
            <a:off x="3902729" y="1189633"/>
            <a:ext cx="2142646" cy="2218912"/>
            <a:chOff x="3902729" y="1189633"/>
            <a:chExt cx="2142646" cy="2218912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A14E6DBA-AC40-47BD-B590-4F6F65C8F737}"/>
                </a:ext>
              </a:extLst>
            </p:cNvPr>
            <p:cNvGrpSpPr/>
            <p:nvPr/>
          </p:nvGrpSpPr>
          <p:grpSpPr>
            <a:xfrm>
              <a:off x="3902729" y="1265903"/>
              <a:ext cx="2142646" cy="2142642"/>
              <a:chOff x="3706904" y="1138594"/>
              <a:chExt cx="2834318" cy="2834315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605C23AF-F06B-437D-8655-76E5C78940C0}"/>
                  </a:ext>
                </a:extLst>
              </p:cNvPr>
              <p:cNvGrpSpPr/>
              <p:nvPr/>
            </p:nvGrpSpPr>
            <p:grpSpPr>
              <a:xfrm>
                <a:off x="3706904" y="1138594"/>
                <a:ext cx="2834318" cy="2834315"/>
                <a:chOff x="2857122" y="3843765"/>
                <a:chExt cx="1629386" cy="1629384"/>
              </a:xfrm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FBEDC0A4-EB05-4DF6-A1C2-F091F77A19E0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30FA8289-77CA-4CF8-A562-7AB4A41D71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B5713165-7959-456A-834A-F4B05404B2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3" name="&quot;禁止&quot;マーク 122">
                  <a:extLst>
                    <a:ext uri="{FF2B5EF4-FFF2-40B4-BE49-F238E27FC236}">
                      <a16:creationId xmlns:a16="http://schemas.microsoft.com/office/drawing/2014/main" id="{DD8CC129-3F65-4594-AB41-52DFCB0B1CD4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CE1CF189-17F7-4E86-824A-7F23051C6367}"/>
                  </a:ext>
                </a:extLst>
              </p:cNvPr>
              <p:cNvGrpSpPr/>
              <p:nvPr/>
            </p:nvGrpSpPr>
            <p:grpSpPr>
              <a:xfrm>
                <a:off x="4191473" y="1586902"/>
                <a:ext cx="1858636" cy="2025170"/>
                <a:chOff x="6206352" y="4400785"/>
                <a:chExt cx="2040719" cy="2223568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72E66780-22D0-4C17-BC04-CF4041BA9008}"/>
                    </a:ext>
                  </a:extLst>
                </p:cNvPr>
                <p:cNvSpPr/>
                <p:nvPr/>
              </p:nvSpPr>
              <p:spPr bwMode="auto">
                <a:xfrm>
                  <a:off x="6206352" y="4400785"/>
                  <a:ext cx="953105" cy="2223568"/>
                </a:xfrm>
                <a:custGeom>
                  <a:avLst/>
                  <a:gdLst>
                    <a:gd name="connsiteX0" fmla="*/ 69850 w 953105"/>
                    <a:gd name="connsiteY0" fmla="*/ 463314 h 2223568"/>
                    <a:gd name="connsiteX1" fmla="*/ 139700 w 953105"/>
                    <a:gd name="connsiteY1" fmla="*/ 556977 h 2223568"/>
                    <a:gd name="connsiteX2" fmla="*/ 69850 w 953105"/>
                    <a:gd name="connsiteY2" fmla="*/ 650640 h 2223568"/>
                    <a:gd name="connsiteX3" fmla="*/ 0 w 953105"/>
                    <a:gd name="connsiteY3" fmla="*/ 556977 h 2223568"/>
                    <a:gd name="connsiteX4" fmla="*/ 69850 w 953105"/>
                    <a:gd name="connsiteY4" fmla="*/ 463314 h 2223568"/>
                    <a:gd name="connsiteX5" fmla="*/ 651818 w 953105"/>
                    <a:gd name="connsiteY5" fmla="*/ 381743 h 2223568"/>
                    <a:gd name="connsiteX6" fmla="*/ 778603 w 953105"/>
                    <a:gd name="connsiteY6" fmla="*/ 392077 h 2223568"/>
                    <a:gd name="connsiteX7" fmla="*/ 884225 w 953105"/>
                    <a:gd name="connsiteY7" fmla="*/ 1330204 h 2223568"/>
                    <a:gd name="connsiteX8" fmla="*/ 928230 w 953105"/>
                    <a:gd name="connsiteY8" fmla="*/ 1943027 h 2223568"/>
                    <a:gd name="connsiteX9" fmla="*/ 648001 w 953105"/>
                    <a:gd name="connsiteY9" fmla="*/ 2223568 h 2223568"/>
                    <a:gd name="connsiteX10" fmla="*/ 367772 w 953105"/>
                    <a:gd name="connsiteY10" fmla="*/ 1943027 h 2223568"/>
                    <a:gd name="connsiteX11" fmla="*/ 265810 w 953105"/>
                    <a:gd name="connsiteY11" fmla="*/ 1460606 h 2223568"/>
                    <a:gd name="connsiteX12" fmla="*/ 92478 w 953105"/>
                    <a:gd name="connsiteY12" fmla="*/ 903255 h 2223568"/>
                    <a:gd name="connsiteX13" fmla="*/ 651818 w 953105"/>
                    <a:gd name="connsiteY13" fmla="*/ 381743 h 2223568"/>
                    <a:gd name="connsiteX14" fmla="*/ 214314 w 953105"/>
                    <a:gd name="connsiteY14" fmla="*/ 320439 h 2223568"/>
                    <a:gd name="connsiteX15" fmla="*/ 282577 w 953105"/>
                    <a:gd name="connsiteY15" fmla="*/ 415689 h 2223568"/>
                    <a:gd name="connsiteX16" fmla="*/ 214314 w 953105"/>
                    <a:gd name="connsiteY16" fmla="*/ 510939 h 2223568"/>
                    <a:gd name="connsiteX17" fmla="*/ 146051 w 953105"/>
                    <a:gd name="connsiteY17" fmla="*/ 415689 h 2223568"/>
                    <a:gd name="connsiteX18" fmla="*/ 214314 w 953105"/>
                    <a:gd name="connsiteY18" fmla="*/ 320439 h 2223568"/>
                    <a:gd name="connsiteX19" fmla="*/ 369888 w 953105"/>
                    <a:gd name="connsiteY19" fmla="*/ 190264 h 2223568"/>
                    <a:gd name="connsiteX20" fmla="*/ 441325 w 953105"/>
                    <a:gd name="connsiteY20" fmla="*/ 290277 h 2223568"/>
                    <a:gd name="connsiteX21" fmla="*/ 369888 w 953105"/>
                    <a:gd name="connsiteY21" fmla="*/ 390290 h 2223568"/>
                    <a:gd name="connsiteX22" fmla="*/ 298451 w 953105"/>
                    <a:gd name="connsiteY22" fmla="*/ 290277 h 2223568"/>
                    <a:gd name="connsiteX23" fmla="*/ 369888 w 953105"/>
                    <a:gd name="connsiteY23" fmla="*/ 190264 h 2223568"/>
                    <a:gd name="connsiteX24" fmla="*/ 545383 w 953105"/>
                    <a:gd name="connsiteY24" fmla="*/ 104539 h 2223568"/>
                    <a:gd name="connsiteX25" fmla="*/ 616820 w 953105"/>
                    <a:gd name="connsiteY25" fmla="*/ 204552 h 2223568"/>
                    <a:gd name="connsiteX26" fmla="*/ 545383 w 953105"/>
                    <a:gd name="connsiteY26" fmla="*/ 304565 h 2223568"/>
                    <a:gd name="connsiteX27" fmla="*/ 473946 w 953105"/>
                    <a:gd name="connsiteY27" fmla="*/ 204552 h 2223568"/>
                    <a:gd name="connsiteX28" fmla="*/ 545383 w 953105"/>
                    <a:gd name="connsiteY28" fmla="*/ 104539 h 2223568"/>
                    <a:gd name="connsiteX29" fmla="*/ 808613 w 953105"/>
                    <a:gd name="connsiteY29" fmla="*/ 0 h 2223568"/>
                    <a:gd name="connsiteX30" fmla="*/ 951907 w 953105"/>
                    <a:gd name="connsiteY30" fmla="*/ 169182 h 2223568"/>
                    <a:gd name="connsiteX31" fmla="*/ 808613 w 953105"/>
                    <a:gd name="connsiteY31" fmla="*/ 338364 h 2223568"/>
                    <a:gd name="connsiteX32" fmla="*/ 665319 w 953105"/>
                    <a:gd name="connsiteY32" fmla="*/ 169182 h 2223568"/>
                    <a:gd name="connsiteX33" fmla="*/ 808613 w 953105"/>
                    <a:gd name="connsiteY33" fmla="*/ 0 h 222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953105" h="2223568">
                      <a:moveTo>
                        <a:pt x="69850" y="463314"/>
                      </a:moveTo>
                      <a:cubicBezTo>
                        <a:pt x="108427" y="463314"/>
                        <a:pt x="139700" y="505248"/>
                        <a:pt x="139700" y="556977"/>
                      </a:cubicBezTo>
                      <a:cubicBezTo>
                        <a:pt x="139700" y="608706"/>
                        <a:pt x="108427" y="650640"/>
                        <a:pt x="69850" y="650640"/>
                      </a:cubicBezTo>
                      <a:cubicBezTo>
                        <a:pt x="31273" y="650640"/>
                        <a:pt x="0" y="608706"/>
                        <a:pt x="0" y="556977"/>
                      </a:cubicBezTo>
                      <a:cubicBezTo>
                        <a:pt x="0" y="505248"/>
                        <a:pt x="31273" y="463314"/>
                        <a:pt x="69850" y="463314"/>
                      </a:cubicBezTo>
                      <a:close/>
                      <a:moveTo>
                        <a:pt x="651818" y="381743"/>
                      </a:moveTo>
                      <a:cubicBezTo>
                        <a:pt x="693810" y="378958"/>
                        <a:pt x="736312" y="382017"/>
                        <a:pt x="778603" y="392077"/>
                      </a:cubicBezTo>
                      <a:cubicBezTo>
                        <a:pt x="1116936" y="472552"/>
                        <a:pt x="853543" y="1084793"/>
                        <a:pt x="884225" y="1330204"/>
                      </a:cubicBezTo>
                      <a:cubicBezTo>
                        <a:pt x="909163" y="1588695"/>
                        <a:pt x="952256" y="1794133"/>
                        <a:pt x="928230" y="1943027"/>
                      </a:cubicBezTo>
                      <a:cubicBezTo>
                        <a:pt x="904204" y="2091920"/>
                        <a:pt x="786229" y="2223568"/>
                        <a:pt x="648001" y="2223568"/>
                      </a:cubicBezTo>
                      <a:cubicBezTo>
                        <a:pt x="509772" y="2223568"/>
                        <a:pt x="395154" y="2087372"/>
                        <a:pt x="367772" y="1943027"/>
                      </a:cubicBezTo>
                      <a:cubicBezTo>
                        <a:pt x="340391" y="1798682"/>
                        <a:pt x="313097" y="1619391"/>
                        <a:pt x="265810" y="1460606"/>
                      </a:cubicBezTo>
                      <a:cubicBezTo>
                        <a:pt x="211207" y="1307946"/>
                        <a:pt x="96502" y="1127389"/>
                        <a:pt x="92478" y="903255"/>
                      </a:cubicBezTo>
                      <a:cubicBezTo>
                        <a:pt x="88957" y="707138"/>
                        <a:pt x="357877" y="401242"/>
                        <a:pt x="651818" y="381743"/>
                      </a:cubicBezTo>
                      <a:close/>
                      <a:moveTo>
                        <a:pt x="214314" y="320439"/>
                      </a:moveTo>
                      <a:cubicBezTo>
                        <a:pt x="252015" y="320439"/>
                        <a:pt x="282577" y="363084"/>
                        <a:pt x="282577" y="415689"/>
                      </a:cubicBezTo>
                      <a:cubicBezTo>
                        <a:pt x="282577" y="468294"/>
                        <a:pt x="252015" y="510939"/>
                        <a:pt x="214314" y="510939"/>
                      </a:cubicBezTo>
                      <a:cubicBezTo>
                        <a:pt x="176613" y="510939"/>
                        <a:pt x="146051" y="468294"/>
                        <a:pt x="146051" y="415689"/>
                      </a:cubicBezTo>
                      <a:cubicBezTo>
                        <a:pt x="146051" y="363084"/>
                        <a:pt x="176613" y="320439"/>
                        <a:pt x="214314" y="320439"/>
                      </a:cubicBezTo>
                      <a:close/>
                      <a:moveTo>
                        <a:pt x="369888" y="190264"/>
                      </a:moveTo>
                      <a:cubicBezTo>
                        <a:pt x="409342" y="190264"/>
                        <a:pt x="441325" y="235041"/>
                        <a:pt x="441325" y="290277"/>
                      </a:cubicBezTo>
                      <a:cubicBezTo>
                        <a:pt x="441325" y="345513"/>
                        <a:pt x="409342" y="390290"/>
                        <a:pt x="369888" y="390290"/>
                      </a:cubicBezTo>
                      <a:cubicBezTo>
                        <a:pt x="330434" y="390290"/>
                        <a:pt x="298451" y="345513"/>
                        <a:pt x="298451" y="290277"/>
                      </a:cubicBezTo>
                      <a:cubicBezTo>
                        <a:pt x="298451" y="235041"/>
                        <a:pt x="330434" y="190264"/>
                        <a:pt x="369888" y="190264"/>
                      </a:cubicBezTo>
                      <a:close/>
                      <a:moveTo>
                        <a:pt x="545383" y="104539"/>
                      </a:moveTo>
                      <a:cubicBezTo>
                        <a:pt x="584837" y="104539"/>
                        <a:pt x="616820" y="149316"/>
                        <a:pt x="616820" y="204552"/>
                      </a:cubicBezTo>
                      <a:cubicBezTo>
                        <a:pt x="616820" y="259788"/>
                        <a:pt x="584837" y="304565"/>
                        <a:pt x="545383" y="304565"/>
                      </a:cubicBezTo>
                      <a:cubicBezTo>
                        <a:pt x="505929" y="304565"/>
                        <a:pt x="473946" y="259788"/>
                        <a:pt x="473946" y="204552"/>
                      </a:cubicBezTo>
                      <a:cubicBezTo>
                        <a:pt x="473946" y="149316"/>
                        <a:pt x="505929" y="104539"/>
                        <a:pt x="545383" y="104539"/>
                      </a:cubicBezTo>
                      <a:close/>
                      <a:moveTo>
                        <a:pt x="808613" y="0"/>
                      </a:moveTo>
                      <a:cubicBezTo>
                        <a:pt x="887752" y="0"/>
                        <a:pt x="951907" y="75745"/>
                        <a:pt x="951907" y="169182"/>
                      </a:cubicBezTo>
                      <a:cubicBezTo>
                        <a:pt x="951907" y="262619"/>
                        <a:pt x="887752" y="338364"/>
                        <a:pt x="808613" y="338364"/>
                      </a:cubicBezTo>
                      <a:cubicBezTo>
                        <a:pt x="729474" y="338364"/>
                        <a:pt x="665319" y="262619"/>
                        <a:pt x="665319" y="169182"/>
                      </a:cubicBezTo>
                      <a:cubicBezTo>
                        <a:pt x="665319" y="75745"/>
                        <a:pt x="729474" y="0"/>
                        <a:pt x="80861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BDA38A60-8B8B-4303-842C-A8702323D538}"/>
                    </a:ext>
                  </a:extLst>
                </p:cNvPr>
                <p:cNvSpPr/>
                <p:nvPr/>
              </p:nvSpPr>
              <p:spPr bwMode="auto">
                <a:xfrm flipH="1">
                  <a:off x="7293966" y="4400785"/>
                  <a:ext cx="953105" cy="2223568"/>
                </a:xfrm>
                <a:custGeom>
                  <a:avLst/>
                  <a:gdLst>
                    <a:gd name="connsiteX0" fmla="*/ 69850 w 953105"/>
                    <a:gd name="connsiteY0" fmla="*/ 463314 h 2223568"/>
                    <a:gd name="connsiteX1" fmla="*/ 139700 w 953105"/>
                    <a:gd name="connsiteY1" fmla="*/ 556977 h 2223568"/>
                    <a:gd name="connsiteX2" fmla="*/ 69850 w 953105"/>
                    <a:gd name="connsiteY2" fmla="*/ 650640 h 2223568"/>
                    <a:gd name="connsiteX3" fmla="*/ 0 w 953105"/>
                    <a:gd name="connsiteY3" fmla="*/ 556977 h 2223568"/>
                    <a:gd name="connsiteX4" fmla="*/ 69850 w 953105"/>
                    <a:gd name="connsiteY4" fmla="*/ 463314 h 2223568"/>
                    <a:gd name="connsiteX5" fmla="*/ 651818 w 953105"/>
                    <a:gd name="connsiteY5" fmla="*/ 381743 h 2223568"/>
                    <a:gd name="connsiteX6" fmla="*/ 778603 w 953105"/>
                    <a:gd name="connsiteY6" fmla="*/ 392077 h 2223568"/>
                    <a:gd name="connsiteX7" fmla="*/ 884225 w 953105"/>
                    <a:gd name="connsiteY7" fmla="*/ 1330204 h 2223568"/>
                    <a:gd name="connsiteX8" fmla="*/ 928230 w 953105"/>
                    <a:gd name="connsiteY8" fmla="*/ 1943027 h 2223568"/>
                    <a:gd name="connsiteX9" fmla="*/ 648001 w 953105"/>
                    <a:gd name="connsiteY9" fmla="*/ 2223568 h 2223568"/>
                    <a:gd name="connsiteX10" fmla="*/ 367772 w 953105"/>
                    <a:gd name="connsiteY10" fmla="*/ 1943027 h 2223568"/>
                    <a:gd name="connsiteX11" fmla="*/ 265810 w 953105"/>
                    <a:gd name="connsiteY11" fmla="*/ 1460606 h 2223568"/>
                    <a:gd name="connsiteX12" fmla="*/ 92478 w 953105"/>
                    <a:gd name="connsiteY12" fmla="*/ 903255 h 2223568"/>
                    <a:gd name="connsiteX13" fmla="*/ 651818 w 953105"/>
                    <a:gd name="connsiteY13" fmla="*/ 381743 h 2223568"/>
                    <a:gd name="connsiteX14" fmla="*/ 214314 w 953105"/>
                    <a:gd name="connsiteY14" fmla="*/ 320439 h 2223568"/>
                    <a:gd name="connsiteX15" fmla="*/ 282577 w 953105"/>
                    <a:gd name="connsiteY15" fmla="*/ 415689 h 2223568"/>
                    <a:gd name="connsiteX16" fmla="*/ 214314 w 953105"/>
                    <a:gd name="connsiteY16" fmla="*/ 510939 h 2223568"/>
                    <a:gd name="connsiteX17" fmla="*/ 146051 w 953105"/>
                    <a:gd name="connsiteY17" fmla="*/ 415689 h 2223568"/>
                    <a:gd name="connsiteX18" fmla="*/ 214314 w 953105"/>
                    <a:gd name="connsiteY18" fmla="*/ 320439 h 2223568"/>
                    <a:gd name="connsiteX19" fmla="*/ 369888 w 953105"/>
                    <a:gd name="connsiteY19" fmla="*/ 190264 h 2223568"/>
                    <a:gd name="connsiteX20" fmla="*/ 441325 w 953105"/>
                    <a:gd name="connsiteY20" fmla="*/ 290277 h 2223568"/>
                    <a:gd name="connsiteX21" fmla="*/ 369888 w 953105"/>
                    <a:gd name="connsiteY21" fmla="*/ 390290 h 2223568"/>
                    <a:gd name="connsiteX22" fmla="*/ 298451 w 953105"/>
                    <a:gd name="connsiteY22" fmla="*/ 290277 h 2223568"/>
                    <a:gd name="connsiteX23" fmla="*/ 369888 w 953105"/>
                    <a:gd name="connsiteY23" fmla="*/ 190264 h 2223568"/>
                    <a:gd name="connsiteX24" fmla="*/ 545383 w 953105"/>
                    <a:gd name="connsiteY24" fmla="*/ 104539 h 2223568"/>
                    <a:gd name="connsiteX25" fmla="*/ 616820 w 953105"/>
                    <a:gd name="connsiteY25" fmla="*/ 204552 h 2223568"/>
                    <a:gd name="connsiteX26" fmla="*/ 545383 w 953105"/>
                    <a:gd name="connsiteY26" fmla="*/ 304565 h 2223568"/>
                    <a:gd name="connsiteX27" fmla="*/ 473946 w 953105"/>
                    <a:gd name="connsiteY27" fmla="*/ 204552 h 2223568"/>
                    <a:gd name="connsiteX28" fmla="*/ 545383 w 953105"/>
                    <a:gd name="connsiteY28" fmla="*/ 104539 h 2223568"/>
                    <a:gd name="connsiteX29" fmla="*/ 808613 w 953105"/>
                    <a:gd name="connsiteY29" fmla="*/ 0 h 2223568"/>
                    <a:gd name="connsiteX30" fmla="*/ 951907 w 953105"/>
                    <a:gd name="connsiteY30" fmla="*/ 169182 h 2223568"/>
                    <a:gd name="connsiteX31" fmla="*/ 808613 w 953105"/>
                    <a:gd name="connsiteY31" fmla="*/ 338364 h 2223568"/>
                    <a:gd name="connsiteX32" fmla="*/ 665319 w 953105"/>
                    <a:gd name="connsiteY32" fmla="*/ 169182 h 2223568"/>
                    <a:gd name="connsiteX33" fmla="*/ 808613 w 953105"/>
                    <a:gd name="connsiteY33" fmla="*/ 0 h 2223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953105" h="2223568">
                      <a:moveTo>
                        <a:pt x="69850" y="463314"/>
                      </a:moveTo>
                      <a:cubicBezTo>
                        <a:pt x="108427" y="463314"/>
                        <a:pt x="139700" y="505248"/>
                        <a:pt x="139700" y="556977"/>
                      </a:cubicBezTo>
                      <a:cubicBezTo>
                        <a:pt x="139700" y="608706"/>
                        <a:pt x="108427" y="650640"/>
                        <a:pt x="69850" y="650640"/>
                      </a:cubicBezTo>
                      <a:cubicBezTo>
                        <a:pt x="31273" y="650640"/>
                        <a:pt x="0" y="608706"/>
                        <a:pt x="0" y="556977"/>
                      </a:cubicBezTo>
                      <a:cubicBezTo>
                        <a:pt x="0" y="505248"/>
                        <a:pt x="31273" y="463314"/>
                        <a:pt x="69850" y="463314"/>
                      </a:cubicBezTo>
                      <a:close/>
                      <a:moveTo>
                        <a:pt x="651818" y="381743"/>
                      </a:moveTo>
                      <a:cubicBezTo>
                        <a:pt x="693810" y="378958"/>
                        <a:pt x="736312" y="382017"/>
                        <a:pt x="778603" y="392077"/>
                      </a:cubicBezTo>
                      <a:cubicBezTo>
                        <a:pt x="1116936" y="472552"/>
                        <a:pt x="853543" y="1084793"/>
                        <a:pt x="884225" y="1330204"/>
                      </a:cubicBezTo>
                      <a:cubicBezTo>
                        <a:pt x="909163" y="1588695"/>
                        <a:pt x="952256" y="1794133"/>
                        <a:pt x="928230" y="1943027"/>
                      </a:cubicBezTo>
                      <a:cubicBezTo>
                        <a:pt x="904204" y="2091920"/>
                        <a:pt x="786229" y="2223568"/>
                        <a:pt x="648001" y="2223568"/>
                      </a:cubicBezTo>
                      <a:cubicBezTo>
                        <a:pt x="509772" y="2223568"/>
                        <a:pt x="395154" y="2087372"/>
                        <a:pt x="367772" y="1943027"/>
                      </a:cubicBezTo>
                      <a:cubicBezTo>
                        <a:pt x="340391" y="1798682"/>
                        <a:pt x="313097" y="1619391"/>
                        <a:pt x="265810" y="1460606"/>
                      </a:cubicBezTo>
                      <a:cubicBezTo>
                        <a:pt x="211207" y="1307946"/>
                        <a:pt x="96502" y="1127389"/>
                        <a:pt x="92478" y="903255"/>
                      </a:cubicBezTo>
                      <a:cubicBezTo>
                        <a:pt x="88957" y="707138"/>
                        <a:pt x="357877" y="401242"/>
                        <a:pt x="651818" y="381743"/>
                      </a:cubicBezTo>
                      <a:close/>
                      <a:moveTo>
                        <a:pt x="214314" y="320439"/>
                      </a:moveTo>
                      <a:cubicBezTo>
                        <a:pt x="252015" y="320439"/>
                        <a:pt x="282577" y="363084"/>
                        <a:pt x="282577" y="415689"/>
                      </a:cubicBezTo>
                      <a:cubicBezTo>
                        <a:pt x="282577" y="468294"/>
                        <a:pt x="252015" y="510939"/>
                        <a:pt x="214314" y="510939"/>
                      </a:cubicBezTo>
                      <a:cubicBezTo>
                        <a:pt x="176613" y="510939"/>
                        <a:pt x="146051" y="468294"/>
                        <a:pt x="146051" y="415689"/>
                      </a:cubicBezTo>
                      <a:cubicBezTo>
                        <a:pt x="146051" y="363084"/>
                        <a:pt x="176613" y="320439"/>
                        <a:pt x="214314" y="320439"/>
                      </a:cubicBezTo>
                      <a:close/>
                      <a:moveTo>
                        <a:pt x="369888" y="190264"/>
                      </a:moveTo>
                      <a:cubicBezTo>
                        <a:pt x="409342" y="190264"/>
                        <a:pt x="441325" y="235041"/>
                        <a:pt x="441325" y="290277"/>
                      </a:cubicBezTo>
                      <a:cubicBezTo>
                        <a:pt x="441325" y="345513"/>
                        <a:pt x="409342" y="390290"/>
                        <a:pt x="369888" y="390290"/>
                      </a:cubicBezTo>
                      <a:cubicBezTo>
                        <a:pt x="330434" y="390290"/>
                        <a:pt x="298451" y="345513"/>
                        <a:pt x="298451" y="290277"/>
                      </a:cubicBezTo>
                      <a:cubicBezTo>
                        <a:pt x="298451" y="235041"/>
                        <a:pt x="330434" y="190264"/>
                        <a:pt x="369888" y="190264"/>
                      </a:cubicBezTo>
                      <a:close/>
                      <a:moveTo>
                        <a:pt x="545383" y="104539"/>
                      </a:moveTo>
                      <a:cubicBezTo>
                        <a:pt x="584837" y="104539"/>
                        <a:pt x="616820" y="149316"/>
                        <a:pt x="616820" y="204552"/>
                      </a:cubicBezTo>
                      <a:cubicBezTo>
                        <a:pt x="616820" y="259788"/>
                        <a:pt x="584837" y="304565"/>
                        <a:pt x="545383" y="304565"/>
                      </a:cubicBezTo>
                      <a:cubicBezTo>
                        <a:pt x="505929" y="304565"/>
                        <a:pt x="473946" y="259788"/>
                        <a:pt x="473946" y="204552"/>
                      </a:cubicBezTo>
                      <a:cubicBezTo>
                        <a:pt x="473946" y="149316"/>
                        <a:pt x="505929" y="104539"/>
                        <a:pt x="545383" y="104539"/>
                      </a:cubicBezTo>
                      <a:close/>
                      <a:moveTo>
                        <a:pt x="808613" y="0"/>
                      </a:moveTo>
                      <a:cubicBezTo>
                        <a:pt x="887752" y="0"/>
                        <a:pt x="951907" y="75745"/>
                        <a:pt x="951907" y="169182"/>
                      </a:cubicBezTo>
                      <a:cubicBezTo>
                        <a:pt x="951907" y="262619"/>
                        <a:pt x="887752" y="338364"/>
                        <a:pt x="808613" y="338364"/>
                      </a:cubicBezTo>
                      <a:cubicBezTo>
                        <a:pt x="729474" y="338364"/>
                        <a:pt x="665319" y="262619"/>
                        <a:pt x="665319" y="169182"/>
                      </a:cubicBezTo>
                      <a:cubicBezTo>
                        <a:pt x="665319" y="75745"/>
                        <a:pt x="729474" y="0"/>
                        <a:pt x="80861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9" name="&quot;禁止&quot;マーク 118">
                <a:extLst>
                  <a:ext uri="{FF2B5EF4-FFF2-40B4-BE49-F238E27FC236}">
                    <a16:creationId xmlns:a16="http://schemas.microsoft.com/office/drawing/2014/main" id="{6C441C9D-D44E-424A-AEF3-1CF12377A245}"/>
                  </a:ext>
                </a:extLst>
              </p:cNvPr>
              <p:cNvSpPr/>
              <p:nvPr/>
            </p:nvSpPr>
            <p:spPr bwMode="auto">
              <a:xfrm>
                <a:off x="3770502" y="1202192"/>
                <a:ext cx="2707122" cy="2707119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A76BC25-3D39-41F2-B444-399FE369CA9F}"/>
                </a:ext>
              </a:extLst>
            </p:cNvPr>
            <p:cNvSpPr txBox="1"/>
            <p:nvPr/>
          </p:nvSpPr>
          <p:spPr>
            <a:xfrm>
              <a:off x="3943758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裸 足 禁 止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4B611D9-8E4F-49D9-9E51-D12932289D6D}"/>
              </a:ext>
            </a:extLst>
          </p:cNvPr>
          <p:cNvGrpSpPr/>
          <p:nvPr/>
        </p:nvGrpSpPr>
        <p:grpSpPr>
          <a:xfrm>
            <a:off x="6863569" y="1189633"/>
            <a:ext cx="2142646" cy="2218911"/>
            <a:chOff x="6863569" y="1189633"/>
            <a:chExt cx="2142646" cy="2218911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34101631-CBBA-476B-9BF9-7F6CD9777601}"/>
                </a:ext>
              </a:extLst>
            </p:cNvPr>
            <p:cNvGrpSpPr/>
            <p:nvPr/>
          </p:nvGrpSpPr>
          <p:grpSpPr>
            <a:xfrm>
              <a:off x="6863569" y="1265902"/>
              <a:ext cx="2142646" cy="2142642"/>
              <a:chOff x="6799893" y="1138594"/>
              <a:chExt cx="2834318" cy="2834315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941B6FD3-AABF-4C87-9DF2-36811EB4C5F0}"/>
                  </a:ext>
                </a:extLst>
              </p:cNvPr>
              <p:cNvGrpSpPr/>
              <p:nvPr/>
            </p:nvGrpSpPr>
            <p:grpSpPr>
              <a:xfrm>
                <a:off x="6799893" y="1138594"/>
                <a:ext cx="2834318" cy="2834315"/>
                <a:chOff x="2857122" y="3843765"/>
                <a:chExt cx="1629386" cy="1629384"/>
              </a:xfrm>
            </p:grpSpPr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3BBEB7E5-5EE8-45EA-9934-6B4A09339EA2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E75221A4-98DF-457E-BC40-352EB70D08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C3175754-1465-437A-8CDD-39A1FCD608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31" name="&quot;禁止&quot;マーク 130">
                  <a:extLst>
                    <a:ext uri="{FF2B5EF4-FFF2-40B4-BE49-F238E27FC236}">
                      <a16:creationId xmlns:a16="http://schemas.microsoft.com/office/drawing/2014/main" id="{2B3C8214-057D-45B1-B3DE-535B66F4F092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201D1A97-3948-4BF5-B668-02CC00354E3D}"/>
                  </a:ext>
                </a:extLst>
              </p:cNvPr>
              <p:cNvSpPr/>
              <p:nvPr/>
            </p:nvSpPr>
            <p:spPr bwMode="auto">
              <a:xfrm flipH="1">
                <a:off x="7851404" y="1475180"/>
                <a:ext cx="933005" cy="2176676"/>
              </a:xfrm>
              <a:custGeom>
                <a:avLst/>
                <a:gdLst>
                  <a:gd name="connsiteX0" fmla="*/ 69850 w 953105"/>
                  <a:gd name="connsiteY0" fmla="*/ 463314 h 2223568"/>
                  <a:gd name="connsiteX1" fmla="*/ 139700 w 953105"/>
                  <a:gd name="connsiteY1" fmla="*/ 556977 h 2223568"/>
                  <a:gd name="connsiteX2" fmla="*/ 69850 w 953105"/>
                  <a:gd name="connsiteY2" fmla="*/ 650640 h 2223568"/>
                  <a:gd name="connsiteX3" fmla="*/ 0 w 953105"/>
                  <a:gd name="connsiteY3" fmla="*/ 556977 h 2223568"/>
                  <a:gd name="connsiteX4" fmla="*/ 69850 w 953105"/>
                  <a:gd name="connsiteY4" fmla="*/ 463314 h 2223568"/>
                  <a:gd name="connsiteX5" fmla="*/ 651818 w 953105"/>
                  <a:gd name="connsiteY5" fmla="*/ 381743 h 2223568"/>
                  <a:gd name="connsiteX6" fmla="*/ 778603 w 953105"/>
                  <a:gd name="connsiteY6" fmla="*/ 392077 h 2223568"/>
                  <a:gd name="connsiteX7" fmla="*/ 884225 w 953105"/>
                  <a:gd name="connsiteY7" fmla="*/ 1330204 h 2223568"/>
                  <a:gd name="connsiteX8" fmla="*/ 928230 w 953105"/>
                  <a:gd name="connsiteY8" fmla="*/ 1943027 h 2223568"/>
                  <a:gd name="connsiteX9" fmla="*/ 648001 w 953105"/>
                  <a:gd name="connsiteY9" fmla="*/ 2223568 h 2223568"/>
                  <a:gd name="connsiteX10" fmla="*/ 367772 w 953105"/>
                  <a:gd name="connsiteY10" fmla="*/ 1943027 h 2223568"/>
                  <a:gd name="connsiteX11" fmla="*/ 265810 w 953105"/>
                  <a:gd name="connsiteY11" fmla="*/ 1460606 h 2223568"/>
                  <a:gd name="connsiteX12" fmla="*/ 92478 w 953105"/>
                  <a:gd name="connsiteY12" fmla="*/ 903255 h 2223568"/>
                  <a:gd name="connsiteX13" fmla="*/ 651818 w 953105"/>
                  <a:gd name="connsiteY13" fmla="*/ 381743 h 2223568"/>
                  <a:gd name="connsiteX14" fmla="*/ 214314 w 953105"/>
                  <a:gd name="connsiteY14" fmla="*/ 320439 h 2223568"/>
                  <a:gd name="connsiteX15" fmla="*/ 282577 w 953105"/>
                  <a:gd name="connsiteY15" fmla="*/ 415689 h 2223568"/>
                  <a:gd name="connsiteX16" fmla="*/ 214314 w 953105"/>
                  <a:gd name="connsiteY16" fmla="*/ 510939 h 2223568"/>
                  <a:gd name="connsiteX17" fmla="*/ 146051 w 953105"/>
                  <a:gd name="connsiteY17" fmla="*/ 415689 h 2223568"/>
                  <a:gd name="connsiteX18" fmla="*/ 214314 w 953105"/>
                  <a:gd name="connsiteY18" fmla="*/ 320439 h 2223568"/>
                  <a:gd name="connsiteX19" fmla="*/ 369888 w 953105"/>
                  <a:gd name="connsiteY19" fmla="*/ 190264 h 2223568"/>
                  <a:gd name="connsiteX20" fmla="*/ 441325 w 953105"/>
                  <a:gd name="connsiteY20" fmla="*/ 290277 h 2223568"/>
                  <a:gd name="connsiteX21" fmla="*/ 369888 w 953105"/>
                  <a:gd name="connsiteY21" fmla="*/ 390290 h 2223568"/>
                  <a:gd name="connsiteX22" fmla="*/ 298451 w 953105"/>
                  <a:gd name="connsiteY22" fmla="*/ 290277 h 2223568"/>
                  <a:gd name="connsiteX23" fmla="*/ 369888 w 953105"/>
                  <a:gd name="connsiteY23" fmla="*/ 190264 h 2223568"/>
                  <a:gd name="connsiteX24" fmla="*/ 545383 w 953105"/>
                  <a:gd name="connsiteY24" fmla="*/ 104539 h 2223568"/>
                  <a:gd name="connsiteX25" fmla="*/ 616820 w 953105"/>
                  <a:gd name="connsiteY25" fmla="*/ 204552 h 2223568"/>
                  <a:gd name="connsiteX26" fmla="*/ 545383 w 953105"/>
                  <a:gd name="connsiteY26" fmla="*/ 304565 h 2223568"/>
                  <a:gd name="connsiteX27" fmla="*/ 473946 w 953105"/>
                  <a:gd name="connsiteY27" fmla="*/ 204552 h 2223568"/>
                  <a:gd name="connsiteX28" fmla="*/ 545383 w 953105"/>
                  <a:gd name="connsiteY28" fmla="*/ 104539 h 2223568"/>
                  <a:gd name="connsiteX29" fmla="*/ 808613 w 953105"/>
                  <a:gd name="connsiteY29" fmla="*/ 0 h 2223568"/>
                  <a:gd name="connsiteX30" fmla="*/ 951907 w 953105"/>
                  <a:gd name="connsiteY30" fmla="*/ 169182 h 2223568"/>
                  <a:gd name="connsiteX31" fmla="*/ 808613 w 953105"/>
                  <a:gd name="connsiteY31" fmla="*/ 338364 h 2223568"/>
                  <a:gd name="connsiteX32" fmla="*/ 665319 w 953105"/>
                  <a:gd name="connsiteY32" fmla="*/ 169182 h 2223568"/>
                  <a:gd name="connsiteX33" fmla="*/ 808613 w 953105"/>
                  <a:gd name="connsiteY33" fmla="*/ 0 h 2223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3105" h="2223568">
                    <a:moveTo>
                      <a:pt x="69850" y="463314"/>
                    </a:moveTo>
                    <a:cubicBezTo>
                      <a:pt x="108427" y="463314"/>
                      <a:pt x="139700" y="505248"/>
                      <a:pt x="139700" y="556977"/>
                    </a:cubicBezTo>
                    <a:cubicBezTo>
                      <a:pt x="139700" y="608706"/>
                      <a:pt x="108427" y="650640"/>
                      <a:pt x="69850" y="650640"/>
                    </a:cubicBezTo>
                    <a:cubicBezTo>
                      <a:pt x="31273" y="650640"/>
                      <a:pt x="0" y="608706"/>
                      <a:pt x="0" y="556977"/>
                    </a:cubicBezTo>
                    <a:cubicBezTo>
                      <a:pt x="0" y="505248"/>
                      <a:pt x="31273" y="463314"/>
                      <a:pt x="69850" y="463314"/>
                    </a:cubicBezTo>
                    <a:close/>
                    <a:moveTo>
                      <a:pt x="651818" y="381743"/>
                    </a:moveTo>
                    <a:cubicBezTo>
                      <a:pt x="693810" y="378958"/>
                      <a:pt x="736312" y="382017"/>
                      <a:pt x="778603" y="392077"/>
                    </a:cubicBezTo>
                    <a:cubicBezTo>
                      <a:pt x="1116936" y="472552"/>
                      <a:pt x="853543" y="1084793"/>
                      <a:pt x="884225" y="1330204"/>
                    </a:cubicBezTo>
                    <a:cubicBezTo>
                      <a:pt x="909163" y="1588695"/>
                      <a:pt x="952256" y="1794133"/>
                      <a:pt x="928230" y="1943027"/>
                    </a:cubicBezTo>
                    <a:cubicBezTo>
                      <a:pt x="904204" y="2091920"/>
                      <a:pt x="786229" y="2223568"/>
                      <a:pt x="648001" y="2223568"/>
                    </a:cubicBezTo>
                    <a:cubicBezTo>
                      <a:pt x="509772" y="2223568"/>
                      <a:pt x="395154" y="2087372"/>
                      <a:pt x="367772" y="1943027"/>
                    </a:cubicBezTo>
                    <a:cubicBezTo>
                      <a:pt x="340391" y="1798682"/>
                      <a:pt x="313097" y="1619391"/>
                      <a:pt x="265810" y="1460606"/>
                    </a:cubicBezTo>
                    <a:cubicBezTo>
                      <a:pt x="211207" y="1307946"/>
                      <a:pt x="96502" y="1127389"/>
                      <a:pt x="92478" y="903255"/>
                    </a:cubicBezTo>
                    <a:cubicBezTo>
                      <a:pt x="88957" y="707138"/>
                      <a:pt x="357877" y="401242"/>
                      <a:pt x="651818" y="381743"/>
                    </a:cubicBezTo>
                    <a:close/>
                    <a:moveTo>
                      <a:pt x="214314" y="320439"/>
                    </a:moveTo>
                    <a:cubicBezTo>
                      <a:pt x="252015" y="320439"/>
                      <a:pt x="282577" y="363084"/>
                      <a:pt x="282577" y="415689"/>
                    </a:cubicBezTo>
                    <a:cubicBezTo>
                      <a:pt x="282577" y="468294"/>
                      <a:pt x="252015" y="510939"/>
                      <a:pt x="214314" y="510939"/>
                    </a:cubicBezTo>
                    <a:cubicBezTo>
                      <a:pt x="176613" y="510939"/>
                      <a:pt x="146051" y="468294"/>
                      <a:pt x="146051" y="415689"/>
                    </a:cubicBezTo>
                    <a:cubicBezTo>
                      <a:pt x="146051" y="363084"/>
                      <a:pt x="176613" y="320439"/>
                      <a:pt x="214314" y="320439"/>
                    </a:cubicBezTo>
                    <a:close/>
                    <a:moveTo>
                      <a:pt x="369888" y="190264"/>
                    </a:moveTo>
                    <a:cubicBezTo>
                      <a:pt x="409342" y="190264"/>
                      <a:pt x="441325" y="235041"/>
                      <a:pt x="441325" y="290277"/>
                    </a:cubicBezTo>
                    <a:cubicBezTo>
                      <a:pt x="441325" y="345513"/>
                      <a:pt x="409342" y="390290"/>
                      <a:pt x="369888" y="390290"/>
                    </a:cubicBezTo>
                    <a:cubicBezTo>
                      <a:pt x="330434" y="390290"/>
                      <a:pt x="298451" y="345513"/>
                      <a:pt x="298451" y="290277"/>
                    </a:cubicBezTo>
                    <a:cubicBezTo>
                      <a:pt x="298451" y="235041"/>
                      <a:pt x="330434" y="190264"/>
                      <a:pt x="369888" y="190264"/>
                    </a:cubicBezTo>
                    <a:close/>
                    <a:moveTo>
                      <a:pt x="545383" y="104539"/>
                    </a:moveTo>
                    <a:cubicBezTo>
                      <a:pt x="584837" y="104539"/>
                      <a:pt x="616820" y="149316"/>
                      <a:pt x="616820" y="204552"/>
                    </a:cubicBezTo>
                    <a:cubicBezTo>
                      <a:pt x="616820" y="259788"/>
                      <a:pt x="584837" y="304565"/>
                      <a:pt x="545383" y="304565"/>
                    </a:cubicBezTo>
                    <a:cubicBezTo>
                      <a:pt x="505929" y="304565"/>
                      <a:pt x="473946" y="259788"/>
                      <a:pt x="473946" y="204552"/>
                    </a:cubicBezTo>
                    <a:cubicBezTo>
                      <a:pt x="473946" y="149316"/>
                      <a:pt x="505929" y="104539"/>
                      <a:pt x="545383" y="104539"/>
                    </a:cubicBezTo>
                    <a:close/>
                    <a:moveTo>
                      <a:pt x="808613" y="0"/>
                    </a:moveTo>
                    <a:cubicBezTo>
                      <a:pt x="887752" y="0"/>
                      <a:pt x="951907" y="75745"/>
                      <a:pt x="951907" y="169182"/>
                    </a:cubicBezTo>
                    <a:cubicBezTo>
                      <a:pt x="951907" y="262619"/>
                      <a:pt x="887752" y="338364"/>
                      <a:pt x="808613" y="338364"/>
                    </a:cubicBezTo>
                    <a:cubicBezTo>
                      <a:pt x="729474" y="338364"/>
                      <a:pt x="665319" y="262619"/>
                      <a:pt x="665319" y="169182"/>
                    </a:cubicBezTo>
                    <a:cubicBezTo>
                      <a:pt x="665319" y="75745"/>
                      <a:pt x="729474" y="0"/>
                      <a:pt x="80861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&quot;禁止&quot;マーク 128">
                <a:extLst>
                  <a:ext uri="{FF2B5EF4-FFF2-40B4-BE49-F238E27FC236}">
                    <a16:creationId xmlns:a16="http://schemas.microsoft.com/office/drawing/2014/main" id="{147C992A-776D-4D95-9CCB-FF4A2AA031A4}"/>
                  </a:ext>
                </a:extLst>
              </p:cNvPr>
              <p:cNvSpPr/>
              <p:nvPr/>
            </p:nvSpPr>
            <p:spPr bwMode="auto">
              <a:xfrm>
                <a:off x="6863491" y="1202192"/>
                <a:ext cx="2707122" cy="2707119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2DD0244-1F2B-49E4-BA5A-1FEE8373DBEE}"/>
                </a:ext>
              </a:extLst>
            </p:cNvPr>
            <p:cNvSpPr txBox="1"/>
            <p:nvPr/>
          </p:nvSpPr>
          <p:spPr>
            <a:xfrm>
              <a:off x="6891346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裸 足 禁 止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E2326A6-55EA-4514-8859-CDD00C89A497}"/>
              </a:ext>
            </a:extLst>
          </p:cNvPr>
          <p:cNvGrpSpPr/>
          <p:nvPr/>
        </p:nvGrpSpPr>
        <p:grpSpPr>
          <a:xfrm>
            <a:off x="922236" y="1189633"/>
            <a:ext cx="2142646" cy="2224188"/>
            <a:chOff x="922236" y="1189633"/>
            <a:chExt cx="2142646" cy="2224188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B4F3F371-B736-4388-B411-9B55EB6D1290}"/>
                </a:ext>
              </a:extLst>
            </p:cNvPr>
            <p:cNvGrpSpPr/>
            <p:nvPr/>
          </p:nvGrpSpPr>
          <p:grpSpPr>
            <a:xfrm>
              <a:off x="922236" y="1271179"/>
              <a:ext cx="2142646" cy="2142642"/>
              <a:chOff x="629875" y="1138594"/>
              <a:chExt cx="2834318" cy="2834315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8D9E2B6D-1D3C-45B4-9172-299DB0A72AFA}"/>
                  </a:ext>
                </a:extLst>
              </p:cNvPr>
              <p:cNvGrpSpPr/>
              <p:nvPr/>
            </p:nvGrpSpPr>
            <p:grpSpPr>
              <a:xfrm>
                <a:off x="629875" y="1138594"/>
                <a:ext cx="2834318" cy="2834315"/>
                <a:chOff x="2857122" y="3843765"/>
                <a:chExt cx="1629386" cy="1629384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36C4535F-8036-4E46-B671-B2BD2DBA1DFC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BEF4E093-0DD8-4981-9895-353CF28A0D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ADD42F39-B54D-4A58-B3B6-28636328E1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13" name="&quot;禁止&quot;マーク 112">
                  <a:extLst>
                    <a:ext uri="{FF2B5EF4-FFF2-40B4-BE49-F238E27FC236}">
                      <a16:creationId xmlns:a16="http://schemas.microsoft.com/office/drawing/2014/main" id="{1E118AF1-BF58-4D2E-A907-EC3E92B1CFC5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C2CE5A76-C04C-48F0-9C29-138893A8939A}"/>
                  </a:ext>
                </a:extLst>
              </p:cNvPr>
              <p:cNvGrpSpPr/>
              <p:nvPr/>
            </p:nvGrpSpPr>
            <p:grpSpPr>
              <a:xfrm>
                <a:off x="1072663" y="1700732"/>
                <a:ext cx="1880087" cy="1941866"/>
                <a:chOff x="109778" y="99295"/>
                <a:chExt cx="2507447" cy="2589841"/>
              </a:xfrm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8E059BCE-39C6-4122-8AE2-55642C510B3E}"/>
                    </a:ext>
                  </a:extLst>
                </p:cNvPr>
                <p:cNvSpPr/>
                <p:nvPr/>
              </p:nvSpPr>
              <p:spPr bwMode="auto">
                <a:xfrm rot="20704671">
                  <a:off x="109778" y="593685"/>
                  <a:ext cx="1019300" cy="2095451"/>
                </a:xfrm>
                <a:custGeom>
                  <a:avLst/>
                  <a:gdLst>
                    <a:gd name="connsiteX0" fmla="*/ 75633 w 1019300"/>
                    <a:gd name="connsiteY0" fmla="*/ 424355 h 2095451"/>
                    <a:gd name="connsiteX1" fmla="*/ 152279 w 1019300"/>
                    <a:gd name="connsiteY1" fmla="*/ 582549 h 2095451"/>
                    <a:gd name="connsiteX2" fmla="*/ 76456 w 1019300"/>
                    <a:gd name="connsiteY2" fmla="*/ 633711 h 2095451"/>
                    <a:gd name="connsiteX3" fmla="*/ 633 w 1019300"/>
                    <a:gd name="connsiteY3" fmla="*/ 582549 h 2095451"/>
                    <a:gd name="connsiteX4" fmla="*/ 75633 w 1019300"/>
                    <a:gd name="connsiteY4" fmla="*/ 424355 h 2095451"/>
                    <a:gd name="connsiteX5" fmla="*/ 746556 w 1019300"/>
                    <a:gd name="connsiteY5" fmla="*/ 395723 h 2095451"/>
                    <a:gd name="connsiteX6" fmla="*/ 885961 w 1019300"/>
                    <a:gd name="connsiteY6" fmla="*/ 1254284 h 2095451"/>
                    <a:gd name="connsiteX7" fmla="*/ 770533 w 1019300"/>
                    <a:gd name="connsiteY7" fmla="*/ 2086765 h 2095451"/>
                    <a:gd name="connsiteX8" fmla="*/ 83605 w 1019300"/>
                    <a:gd name="connsiteY8" fmla="*/ 1287081 h 2095451"/>
                    <a:gd name="connsiteX9" fmla="*/ 649883 w 1019300"/>
                    <a:gd name="connsiteY9" fmla="*/ 403913 h 2095451"/>
                    <a:gd name="connsiteX10" fmla="*/ 746556 w 1019300"/>
                    <a:gd name="connsiteY10" fmla="*/ 395723 h 2095451"/>
                    <a:gd name="connsiteX11" fmla="*/ 233956 w 1019300"/>
                    <a:gd name="connsiteY11" fmla="*/ 263486 h 2095451"/>
                    <a:gd name="connsiteX12" fmla="*/ 322590 w 1019300"/>
                    <a:gd name="connsiteY12" fmla="*/ 443299 h 2095451"/>
                    <a:gd name="connsiteX13" fmla="*/ 234907 w 1019300"/>
                    <a:gd name="connsiteY13" fmla="*/ 501453 h 2095451"/>
                    <a:gd name="connsiteX14" fmla="*/ 147225 w 1019300"/>
                    <a:gd name="connsiteY14" fmla="*/ 443299 h 2095451"/>
                    <a:gd name="connsiteX15" fmla="*/ 233956 w 1019300"/>
                    <a:gd name="connsiteY15" fmla="*/ 263486 h 2095451"/>
                    <a:gd name="connsiteX16" fmla="*/ 407243 w 1019300"/>
                    <a:gd name="connsiteY16" fmla="*/ 193449 h 2095451"/>
                    <a:gd name="connsiteX17" fmla="*/ 511676 w 1019300"/>
                    <a:gd name="connsiteY17" fmla="*/ 364570 h 2095451"/>
                    <a:gd name="connsiteX18" fmla="*/ 429574 w 1019300"/>
                    <a:gd name="connsiteY18" fmla="*/ 430368 h 2095451"/>
                    <a:gd name="connsiteX19" fmla="*/ 337021 w 1019300"/>
                    <a:gd name="connsiteY19" fmla="*/ 380328 h 2095451"/>
                    <a:gd name="connsiteX20" fmla="*/ 407243 w 1019300"/>
                    <a:gd name="connsiteY20" fmla="*/ 193449 h 2095451"/>
                    <a:gd name="connsiteX21" fmla="*/ 610262 w 1019300"/>
                    <a:gd name="connsiteY21" fmla="*/ 142093 h 2095451"/>
                    <a:gd name="connsiteX22" fmla="*/ 698896 w 1019300"/>
                    <a:gd name="connsiteY22" fmla="*/ 321906 h 2095451"/>
                    <a:gd name="connsiteX23" fmla="*/ 611213 w 1019300"/>
                    <a:gd name="connsiteY23" fmla="*/ 380060 h 2095451"/>
                    <a:gd name="connsiteX24" fmla="*/ 523531 w 1019300"/>
                    <a:gd name="connsiteY24" fmla="*/ 321906 h 2095451"/>
                    <a:gd name="connsiteX25" fmla="*/ 610262 w 1019300"/>
                    <a:gd name="connsiteY25" fmla="*/ 142093 h 2095451"/>
                    <a:gd name="connsiteX26" fmla="*/ 867089 w 1019300"/>
                    <a:gd name="connsiteY26" fmla="*/ 20 h 2095451"/>
                    <a:gd name="connsiteX27" fmla="*/ 1018427 w 1019300"/>
                    <a:gd name="connsiteY27" fmla="*/ 294303 h 2095451"/>
                    <a:gd name="connsiteX28" fmla="*/ 868714 w 1019300"/>
                    <a:gd name="connsiteY28" fmla="*/ 389478 h 2095451"/>
                    <a:gd name="connsiteX29" fmla="*/ 719000 w 1019300"/>
                    <a:gd name="connsiteY29" fmla="*/ 294303 h 2095451"/>
                    <a:gd name="connsiteX30" fmla="*/ 867089 w 1019300"/>
                    <a:gd name="connsiteY30" fmla="*/ 20 h 209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019300" h="2095451">
                      <a:moveTo>
                        <a:pt x="75633" y="424355"/>
                      </a:moveTo>
                      <a:cubicBezTo>
                        <a:pt x="163273" y="422973"/>
                        <a:pt x="152279" y="550841"/>
                        <a:pt x="152279" y="582549"/>
                      </a:cubicBezTo>
                      <a:cubicBezTo>
                        <a:pt x="152279" y="614257"/>
                        <a:pt x="118332" y="633711"/>
                        <a:pt x="76456" y="633711"/>
                      </a:cubicBezTo>
                      <a:cubicBezTo>
                        <a:pt x="34580" y="633711"/>
                        <a:pt x="633" y="614257"/>
                        <a:pt x="633" y="582549"/>
                      </a:cubicBezTo>
                      <a:cubicBezTo>
                        <a:pt x="633" y="550841"/>
                        <a:pt x="-12007" y="425737"/>
                        <a:pt x="75633" y="424355"/>
                      </a:cubicBezTo>
                      <a:close/>
                      <a:moveTo>
                        <a:pt x="746556" y="395723"/>
                      </a:moveTo>
                      <a:cubicBezTo>
                        <a:pt x="1178740" y="395839"/>
                        <a:pt x="867110" y="991338"/>
                        <a:pt x="885961" y="1254284"/>
                      </a:cubicBezTo>
                      <a:cubicBezTo>
                        <a:pt x="906069" y="1534759"/>
                        <a:pt x="1056659" y="1997813"/>
                        <a:pt x="770533" y="2086765"/>
                      </a:cubicBezTo>
                      <a:cubicBezTo>
                        <a:pt x="484407" y="2175716"/>
                        <a:pt x="122763" y="1558499"/>
                        <a:pt x="83605" y="1287081"/>
                      </a:cubicBezTo>
                      <a:cubicBezTo>
                        <a:pt x="44447" y="1015663"/>
                        <a:pt x="-48993" y="504791"/>
                        <a:pt x="649883" y="403913"/>
                      </a:cubicBezTo>
                      <a:cubicBezTo>
                        <a:pt x="685625" y="398353"/>
                        <a:pt x="717743" y="395715"/>
                        <a:pt x="746556" y="395723"/>
                      </a:cubicBezTo>
                      <a:close/>
                      <a:moveTo>
                        <a:pt x="233956" y="263486"/>
                      </a:moveTo>
                      <a:cubicBezTo>
                        <a:pt x="335303" y="261915"/>
                        <a:pt x="322590" y="407259"/>
                        <a:pt x="322590" y="443299"/>
                      </a:cubicBezTo>
                      <a:cubicBezTo>
                        <a:pt x="322590" y="479340"/>
                        <a:pt x="283333" y="501453"/>
                        <a:pt x="234907" y="501453"/>
                      </a:cubicBezTo>
                      <a:cubicBezTo>
                        <a:pt x="186482" y="501453"/>
                        <a:pt x="147225" y="479340"/>
                        <a:pt x="147225" y="443299"/>
                      </a:cubicBezTo>
                      <a:cubicBezTo>
                        <a:pt x="147225" y="407259"/>
                        <a:pt x="132608" y="265058"/>
                        <a:pt x="233956" y="263486"/>
                      </a:cubicBezTo>
                      <a:close/>
                      <a:moveTo>
                        <a:pt x="407243" y="193449"/>
                      </a:moveTo>
                      <a:cubicBezTo>
                        <a:pt x="508040" y="182777"/>
                        <a:pt x="508438" y="328675"/>
                        <a:pt x="511676" y="364570"/>
                      </a:cubicBezTo>
                      <a:cubicBezTo>
                        <a:pt x="514915" y="400466"/>
                        <a:pt x="477804" y="426016"/>
                        <a:pt x="429574" y="430368"/>
                      </a:cubicBezTo>
                      <a:cubicBezTo>
                        <a:pt x="381345" y="434719"/>
                        <a:pt x="340260" y="416223"/>
                        <a:pt x="337021" y="380328"/>
                      </a:cubicBezTo>
                      <a:cubicBezTo>
                        <a:pt x="333782" y="344433"/>
                        <a:pt x="306447" y="204121"/>
                        <a:pt x="407243" y="193449"/>
                      </a:cubicBezTo>
                      <a:close/>
                      <a:moveTo>
                        <a:pt x="610262" y="142093"/>
                      </a:moveTo>
                      <a:cubicBezTo>
                        <a:pt x="711609" y="140522"/>
                        <a:pt x="698896" y="285866"/>
                        <a:pt x="698896" y="321906"/>
                      </a:cubicBezTo>
                      <a:cubicBezTo>
                        <a:pt x="698896" y="357947"/>
                        <a:pt x="659639" y="380060"/>
                        <a:pt x="611213" y="380060"/>
                      </a:cubicBezTo>
                      <a:cubicBezTo>
                        <a:pt x="562788" y="380060"/>
                        <a:pt x="523531" y="357947"/>
                        <a:pt x="523531" y="321906"/>
                      </a:cubicBezTo>
                      <a:cubicBezTo>
                        <a:pt x="523531" y="285866"/>
                        <a:pt x="508914" y="143665"/>
                        <a:pt x="610262" y="142093"/>
                      </a:cubicBezTo>
                      <a:close/>
                      <a:moveTo>
                        <a:pt x="867089" y="20"/>
                      </a:moveTo>
                      <a:cubicBezTo>
                        <a:pt x="1040135" y="-2552"/>
                        <a:pt x="1018427" y="235319"/>
                        <a:pt x="1018427" y="294303"/>
                      </a:cubicBezTo>
                      <a:cubicBezTo>
                        <a:pt x="1018427" y="353288"/>
                        <a:pt x="951398" y="389478"/>
                        <a:pt x="868714" y="389478"/>
                      </a:cubicBezTo>
                      <a:cubicBezTo>
                        <a:pt x="786030" y="389478"/>
                        <a:pt x="719000" y="353288"/>
                        <a:pt x="719000" y="294303"/>
                      </a:cubicBezTo>
                      <a:cubicBezTo>
                        <a:pt x="719000" y="235319"/>
                        <a:pt x="694042" y="2592"/>
                        <a:pt x="867089" y="2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1EBE45E8-CE32-4A38-B211-345E99256EC4}"/>
                    </a:ext>
                  </a:extLst>
                </p:cNvPr>
                <p:cNvSpPr/>
                <p:nvPr/>
              </p:nvSpPr>
              <p:spPr bwMode="auto">
                <a:xfrm rot="891948" flipH="1">
                  <a:off x="1597925" y="99295"/>
                  <a:ext cx="1019300" cy="2095451"/>
                </a:xfrm>
                <a:custGeom>
                  <a:avLst/>
                  <a:gdLst>
                    <a:gd name="connsiteX0" fmla="*/ 75633 w 1019300"/>
                    <a:gd name="connsiteY0" fmla="*/ 424355 h 2095451"/>
                    <a:gd name="connsiteX1" fmla="*/ 152279 w 1019300"/>
                    <a:gd name="connsiteY1" fmla="*/ 582549 h 2095451"/>
                    <a:gd name="connsiteX2" fmla="*/ 76456 w 1019300"/>
                    <a:gd name="connsiteY2" fmla="*/ 633711 h 2095451"/>
                    <a:gd name="connsiteX3" fmla="*/ 633 w 1019300"/>
                    <a:gd name="connsiteY3" fmla="*/ 582549 h 2095451"/>
                    <a:gd name="connsiteX4" fmla="*/ 75633 w 1019300"/>
                    <a:gd name="connsiteY4" fmla="*/ 424355 h 2095451"/>
                    <a:gd name="connsiteX5" fmla="*/ 746556 w 1019300"/>
                    <a:gd name="connsiteY5" fmla="*/ 395723 h 2095451"/>
                    <a:gd name="connsiteX6" fmla="*/ 885961 w 1019300"/>
                    <a:gd name="connsiteY6" fmla="*/ 1254284 h 2095451"/>
                    <a:gd name="connsiteX7" fmla="*/ 770533 w 1019300"/>
                    <a:gd name="connsiteY7" fmla="*/ 2086765 h 2095451"/>
                    <a:gd name="connsiteX8" fmla="*/ 83605 w 1019300"/>
                    <a:gd name="connsiteY8" fmla="*/ 1287081 h 2095451"/>
                    <a:gd name="connsiteX9" fmla="*/ 649883 w 1019300"/>
                    <a:gd name="connsiteY9" fmla="*/ 403913 h 2095451"/>
                    <a:gd name="connsiteX10" fmla="*/ 746556 w 1019300"/>
                    <a:gd name="connsiteY10" fmla="*/ 395723 h 2095451"/>
                    <a:gd name="connsiteX11" fmla="*/ 233956 w 1019300"/>
                    <a:gd name="connsiteY11" fmla="*/ 263486 h 2095451"/>
                    <a:gd name="connsiteX12" fmla="*/ 322590 w 1019300"/>
                    <a:gd name="connsiteY12" fmla="*/ 443299 h 2095451"/>
                    <a:gd name="connsiteX13" fmla="*/ 234907 w 1019300"/>
                    <a:gd name="connsiteY13" fmla="*/ 501453 h 2095451"/>
                    <a:gd name="connsiteX14" fmla="*/ 147225 w 1019300"/>
                    <a:gd name="connsiteY14" fmla="*/ 443299 h 2095451"/>
                    <a:gd name="connsiteX15" fmla="*/ 233956 w 1019300"/>
                    <a:gd name="connsiteY15" fmla="*/ 263486 h 2095451"/>
                    <a:gd name="connsiteX16" fmla="*/ 407243 w 1019300"/>
                    <a:gd name="connsiteY16" fmla="*/ 193449 h 2095451"/>
                    <a:gd name="connsiteX17" fmla="*/ 511676 w 1019300"/>
                    <a:gd name="connsiteY17" fmla="*/ 364570 h 2095451"/>
                    <a:gd name="connsiteX18" fmla="*/ 429574 w 1019300"/>
                    <a:gd name="connsiteY18" fmla="*/ 430368 h 2095451"/>
                    <a:gd name="connsiteX19" fmla="*/ 337021 w 1019300"/>
                    <a:gd name="connsiteY19" fmla="*/ 380328 h 2095451"/>
                    <a:gd name="connsiteX20" fmla="*/ 407243 w 1019300"/>
                    <a:gd name="connsiteY20" fmla="*/ 193449 h 2095451"/>
                    <a:gd name="connsiteX21" fmla="*/ 610262 w 1019300"/>
                    <a:gd name="connsiteY21" fmla="*/ 142093 h 2095451"/>
                    <a:gd name="connsiteX22" fmla="*/ 698896 w 1019300"/>
                    <a:gd name="connsiteY22" fmla="*/ 321906 h 2095451"/>
                    <a:gd name="connsiteX23" fmla="*/ 611213 w 1019300"/>
                    <a:gd name="connsiteY23" fmla="*/ 380060 h 2095451"/>
                    <a:gd name="connsiteX24" fmla="*/ 523531 w 1019300"/>
                    <a:gd name="connsiteY24" fmla="*/ 321906 h 2095451"/>
                    <a:gd name="connsiteX25" fmla="*/ 610262 w 1019300"/>
                    <a:gd name="connsiteY25" fmla="*/ 142093 h 2095451"/>
                    <a:gd name="connsiteX26" fmla="*/ 867089 w 1019300"/>
                    <a:gd name="connsiteY26" fmla="*/ 20 h 2095451"/>
                    <a:gd name="connsiteX27" fmla="*/ 1018427 w 1019300"/>
                    <a:gd name="connsiteY27" fmla="*/ 294303 h 2095451"/>
                    <a:gd name="connsiteX28" fmla="*/ 868714 w 1019300"/>
                    <a:gd name="connsiteY28" fmla="*/ 389478 h 2095451"/>
                    <a:gd name="connsiteX29" fmla="*/ 719000 w 1019300"/>
                    <a:gd name="connsiteY29" fmla="*/ 294303 h 2095451"/>
                    <a:gd name="connsiteX30" fmla="*/ 867089 w 1019300"/>
                    <a:gd name="connsiteY30" fmla="*/ 20 h 209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019300" h="2095451">
                      <a:moveTo>
                        <a:pt x="75633" y="424355"/>
                      </a:moveTo>
                      <a:cubicBezTo>
                        <a:pt x="163273" y="422973"/>
                        <a:pt x="152279" y="550841"/>
                        <a:pt x="152279" y="582549"/>
                      </a:cubicBezTo>
                      <a:cubicBezTo>
                        <a:pt x="152279" y="614257"/>
                        <a:pt x="118332" y="633711"/>
                        <a:pt x="76456" y="633711"/>
                      </a:cubicBezTo>
                      <a:cubicBezTo>
                        <a:pt x="34580" y="633711"/>
                        <a:pt x="633" y="614257"/>
                        <a:pt x="633" y="582549"/>
                      </a:cubicBezTo>
                      <a:cubicBezTo>
                        <a:pt x="633" y="550841"/>
                        <a:pt x="-12007" y="425737"/>
                        <a:pt x="75633" y="424355"/>
                      </a:cubicBezTo>
                      <a:close/>
                      <a:moveTo>
                        <a:pt x="746556" y="395723"/>
                      </a:moveTo>
                      <a:cubicBezTo>
                        <a:pt x="1178740" y="395839"/>
                        <a:pt x="867110" y="991338"/>
                        <a:pt x="885961" y="1254284"/>
                      </a:cubicBezTo>
                      <a:cubicBezTo>
                        <a:pt x="906069" y="1534759"/>
                        <a:pt x="1056659" y="1997813"/>
                        <a:pt x="770533" y="2086765"/>
                      </a:cubicBezTo>
                      <a:cubicBezTo>
                        <a:pt x="484407" y="2175716"/>
                        <a:pt x="122763" y="1558499"/>
                        <a:pt x="83605" y="1287081"/>
                      </a:cubicBezTo>
                      <a:cubicBezTo>
                        <a:pt x="44447" y="1015663"/>
                        <a:pt x="-48993" y="504791"/>
                        <a:pt x="649883" y="403913"/>
                      </a:cubicBezTo>
                      <a:cubicBezTo>
                        <a:pt x="685625" y="398353"/>
                        <a:pt x="717743" y="395715"/>
                        <a:pt x="746556" y="395723"/>
                      </a:cubicBezTo>
                      <a:close/>
                      <a:moveTo>
                        <a:pt x="233956" y="263486"/>
                      </a:moveTo>
                      <a:cubicBezTo>
                        <a:pt x="335303" y="261915"/>
                        <a:pt x="322590" y="407259"/>
                        <a:pt x="322590" y="443299"/>
                      </a:cubicBezTo>
                      <a:cubicBezTo>
                        <a:pt x="322590" y="479340"/>
                        <a:pt x="283333" y="501453"/>
                        <a:pt x="234907" y="501453"/>
                      </a:cubicBezTo>
                      <a:cubicBezTo>
                        <a:pt x="186482" y="501453"/>
                        <a:pt x="147225" y="479340"/>
                        <a:pt x="147225" y="443299"/>
                      </a:cubicBezTo>
                      <a:cubicBezTo>
                        <a:pt x="147225" y="407259"/>
                        <a:pt x="132608" y="265058"/>
                        <a:pt x="233956" y="263486"/>
                      </a:cubicBezTo>
                      <a:close/>
                      <a:moveTo>
                        <a:pt x="407243" y="193449"/>
                      </a:moveTo>
                      <a:cubicBezTo>
                        <a:pt x="508040" y="182777"/>
                        <a:pt x="508438" y="328675"/>
                        <a:pt x="511676" y="364570"/>
                      </a:cubicBezTo>
                      <a:cubicBezTo>
                        <a:pt x="514915" y="400466"/>
                        <a:pt x="477804" y="426016"/>
                        <a:pt x="429574" y="430368"/>
                      </a:cubicBezTo>
                      <a:cubicBezTo>
                        <a:pt x="381345" y="434719"/>
                        <a:pt x="340260" y="416223"/>
                        <a:pt x="337021" y="380328"/>
                      </a:cubicBezTo>
                      <a:cubicBezTo>
                        <a:pt x="333782" y="344433"/>
                        <a:pt x="306447" y="204121"/>
                        <a:pt x="407243" y="193449"/>
                      </a:cubicBezTo>
                      <a:close/>
                      <a:moveTo>
                        <a:pt x="610262" y="142093"/>
                      </a:moveTo>
                      <a:cubicBezTo>
                        <a:pt x="711609" y="140522"/>
                        <a:pt x="698896" y="285866"/>
                        <a:pt x="698896" y="321906"/>
                      </a:cubicBezTo>
                      <a:cubicBezTo>
                        <a:pt x="698896" y="357947"/>
                        <a:pt x="659639" y="380060"/>
                        <a:pt x="611213" y="380060"/>
                      </a:cubicBezTo>
                      <a:cubicBezTo>
                        <a:pt x="562788" y="380060"/>
                        <a:pt x="523531" y="357947"/>
                        <a:pt x="523531" y="321906"/>
                      </a:cubicBezTo>
                      <a:cubicBezTo>
                        <a:pt x="523531" y="285866"/>
                        <a:pt x="508914" y="143665"/>
                        <a:pt x="610262" y="142093"/>
                      </a:cubicBezTo>
                      <a:close/>
                      <a:moveTo>
                        <a:pt x="867089" y="20"/>
                      </a:moveTo>
                      <a:cubicBezTo>
                        <a:pt x="1040135" y="-2552"/>
                        <a:pt x="1018427" y="235319"/>
                        <a:pt x="1018427" y="294303"/>
                      </a:cubicBezTo>
                      <a:cubicBezTo>
                        <a:pt x="1018427" y="353288"/>
                        <a:pt x="951398" y="389478"/>
                        <a:pt x="868714" y="389478"/>
                      </a:cubicBezTo>
                      <a:cubicBezTo>
                        <a:pt x="786030" y="389478"/>
                        <a:pt x="719000" y="353288"/>
                        <a:pt x="719000" y="294303"/>
                      </a:cubicBezTo>
                      <a:cubicBezTo>
                        <a:pt x="719000" y="235319"/>
                        <a:pt x="694042" y="2592"/>
                        <a:pt x="867089" y="2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9" name="&quot;禁止&quot;マーク 108">
                <a:extLst>
                  <a:ext uri="{FF2B5EF4-FFF2-40B4-BE49-F238E27FC236}">
                    <a16:creationId xmlns:a16="http://schemas.microsoft.com/office/drawing/2014/main" id="{5DA37640-D1D7-4EB6-84DE-4283154D6073}"/>
                  </a:ext>
                </a:extLst>
              </p:cNvPr>
              <p:cNvSpPr/>
              <p:nvPr/>
            </p:nvSpPr>
            <p:spPr bwMode="auto">
              <a:xfrm>
                <a:off x="693473" y="1202192"/>
                <a:ext cx="2707122" cy="2707119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EC378ADC-919F-4E39-BCF7-0C25DDCC8334}"/>
                </a:ext>
              </a:extLst>
            </p:cNvPr>
            <p:cNvSpPr txBox="1"/>
            <p:nvPr/>
          </p:nvSpPr>
          <p:spPr>
            <a:xfrm>
              <a:off x="996170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裸 足 禁 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7125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18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pptxe69_裸足禁止マーク</dc:title>
  <dc:subject>pptxe69_裸足禁止マーク</dc:subject>
  <dc:creator>でじけろお</dc:creator>
  <cp:revision>1</cp:revision>
  <dcterms:created xsi:type="dcterms:W3CDTF">2018-05-20T00:31:01Z</dcterms:created>
  <dcterms:modified xsi:type="dcterms:W3CDTF">2020-09-10T03:35:18Z</dcterms:modified>
  <cp:version>1</cp:version>
</cp:coreProperties>
</file>